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103225" cy="9251950"/>
  <p:notesSz cx="6858000" cy="9144000"/>
  <p:defaultTextStyle>
    <a:defPPr>
      <a:defRPr lang="ja-JP"/>
    </a:defPPr>
    <a:lvl1pPr marL="0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1pPr>
    <a:lvl2pPr marL="536524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2pPr>
    <a:lvl3pPr marL="1073048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3pPr>
    <a:lvl4pPr marL="1609573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4pPr>
    <a:lvl5pPr marL="2146097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5pPr>
    <a:lvl6pPr marL="2682621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6pPr>
    <a:lvl7pPr marL="3219145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7pPr>
    <a:lvl8pPr marL="3755669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8pPr>
    <a:lvl9pPr marL="4292194" algn="l" defTabSz="1073048" rtl="0" eaLnBrk="1" latinLnBrk="0" hangingPunct="1">
      <a:defRPr kumimoji="1" sz="21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B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643"/>
  </p:normalViewPr>
  <p:slideViewPr>
    <p:cSldViewPr snapToGrid="0" snapToObjects="1">
      <p:cViewPr varScale="1">
        <p:scale>
          <a:sx n="89" d="100"/>
          <a:sy n="89" d="100"/>
        </p:scale>
        <p:origin x="10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2742" y="1514151"/>
            <a:ext cx="11137741" cy="3221049"/>
          </a:xfrm>
        </p:spPr>
        <p:txBody>
          <a:bodyPr anchor="b"/>
          <a:lstStyle>
            <a:lvl1pPr algn="ctr">
              <a:defRPr sz="80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903" y="4859416"/>
            <a:ext cx="9827419" cy="2233746"/>
          </a:xfrm>
        </p:spPr>
        <p:txBody>
          <a:bodyPr/>
          <a:lstStyle>
            <a:lvl1pPr marL="0" indent="0" algn="ctr">
              <a:buNone/>
              <a:defRPr sz="3238"/>
            </a:lvl1pPr>
            <a:lvl2pPr marL="616809" indent="0" algn="ctr">
              <a:buNone/>
              <a:defRPr sz="2698"/>
            </a:lvl2pPr>
            <a:lvl3pPr marL="1233617" indent="0" algn="ctr">
              <a:buNone/>
              <a:defRPr sz="2428"/>
            </a:lvl3pPr>
            <a:lvl4pPr marL="1850426" indent="0" algn="ctr">
              <a:buNone/>
              <a:defRPr sz="2159"/>
            </a:lvl4pPr>
            <a:lvl5pPr marL="2467234" indent="0" algn="ctr">
              <a:buNone/>
              <a:defRPr sz="2159"/>
            </a:lvl5pPr>
            <a:lvl6pPr marL="3084043" indent="0" algn="ctr">
              <a:buNone/>
              <a:defRPr sz="2159"/>
            </a:lvl6pPr>
            <a:lvl7pPr marL="3700851" indent="0" algn="ctr">
              <a:buNone/>
              <a:defRPr sz="2159"/>
            </a:lvl7pPr>
            <a:lvl8pPr marL="4317660" indent="0" algn="ctr">
              <a:buNone/>
              <a:defRPr sz="2159"/>
            </a:lvl8pPr>
            <a:lvl9pPr marL="4934468" indent="0" algn="ctr">
              <a:buNone/>
              <a:defRPr sz="21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7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8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6996" y="492581"/>
            <a:ext cx="2825383" cy="7840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848" y="492581"/>
            <a:ext cx="8312358" cy="78406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93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22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23" y="2306565"/>
            <a:ext cx="11301532" cy="3848554"/>
          </a:xfrm>
        </p:spPr>
        <p:txBody>
          <a:bodyPr anchor="b"/>
          <a:lstStyle>
            <a:lvl1pPr>
              <a:defRPr sz="80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23" y="6191528"/>
            <a:ext cx="11301532" cy="2023863"/>
          </a:xfrm>
        </p:spPr>
        <p:txBody>
          <a:bodyPr/>
          <a:lstStyle>
            <a:lvl1pPr marL="0" indent="0">
              <a:buNone/>
              <a:defRPr sz="3238">
                <a:solidFill>
                  <a:schemeClr val="tx1"/>
                </a:solidFill>
              </a:defRPr>
            </a:lvl1pPr>
            <a:lvl2pPr marL="616809" indent="0">
              <a:buNone/>
              <a:defRPr sz="2698">
                <a:solidFill>
                  <a:schemeClr val="tx1">
                    <a:tint val="75000"/>
                  </a:schemeClr>
                </a:solidFill>
              </a:defRPr>
            </a:lvl2pPr>
            <a:lvl3pPr marL="1233617" indent="0">
              <a:buNone/>
              <a:defRPr sz="2428">
                <a:solidFill>
                  <a:schemeClr val="tx1">
                    <a:tint val="75000"/>
                  </a:schemeClr>
                </a:solidFill>
              </a:defRPr>
            </a:lvl3pPr>
            <a:lvl4pPr marL="1850426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4pPr>
            <a:lvl5pPr marL="2467234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5pPr>
            <a:lvl6pPr marL="3084043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6pPr>
            <a:lvl7pPr marL="3700851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7pPr>
            <a:lvl8pPr marL="431766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8pPr>
            <a:lvl9pPr marL="4934468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5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847" y="2462903"/>
            <a:ext cx="5568871" cy="58702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507" y="2462903"/>
            <a:ext cx="5568871" cy="58702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08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53" y="492583"/>
            <a:ext cx="11301532" cy="178828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55" y="2268014"/>
            <a:ext cx="5543277" cy="1111518"/>
          </a:xfrm>
        </p:spPr>
        <p:txBody>
          <a:bodyPr anchor="b"/>
          <a:lstStyle>
            <a:lvl1pPr marL="0" indent="0">
              <a:buNone/>
              <a:defRPr sz="3238" b="1"/>
            </a:lvl1pPr>
            <a:lvl2pPr marL="616809" indent="0">
              <a:buNone/>
              <a:defRPr sz="2698" b="1"/>
            </a:lvl2pPr>
            <a:lvl3pPr marL="1233617" indent="0">
              <a:buNone/>
              <a:defRPr sz="2428" b="1"/>
            </a:lvl3pPr>
            <a:lvl4pPr marL="1850426" indent="0">
              <a:buNone/>
              <a:defRPr sz="2159" b="1"/>
            </a:lvl4pPr>
            <a:lvl5pPr marL="2467234" indent="0">
              <a:buNone/>
              <a:defRPr sz="2159" b="1"/>
            </a:lvl5pPr>
            <a:lvl6pPr marL="3084043" indent="0">
              <a:buNone/>
              <a:defRPr sz="2159" b="1"/>
            </a:lvl6pPr>
            <a:lvl7pPr marL="3700851" indent="0">
              <a:buNone/>
              <a:defRPr sz="2159" b="1"/>
            </a:lvl7pPr>
            <a:lvl8pPr marL="4317660" indent="0">
              <a:buNone/>
              <a:defRPr sz="2159" b="1"/>
            </a:lvl8pPr>
            <a:lvl9pPr marL="4934468" indent="0">
              <a:buNone/>
              <a:defRPr sz="215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2555" y="3379532"/>
            <a:ext cx="5543277" cy="4970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509" y="2268014"/>
            <a:ext cx="5570577" cy="1111518"/>
          </a:xfrm>
        </p:spPr>
        <p:txBody>
          <a:bodyPr anchor="b"/>
          <a:lstStyle>
            <a:lvl1pPr marL="0" indent="0">
              <a:buNone/>
              <a:defRPr sz="3238" b="1"/>
            </a:lvl1pPr>
            <a:lvl2pPr marL="616809" indent="0">
              <a:buNone/>
              <a:defRPr sz="2698" b="1"/>
            </a:lvl2pPr>
            <a:lvl3pPr marL="1233617" indent="0">
              <a:buNone/>
              <a:defRPr sz="2428" b="1"/>
            </a:lvl3pPr>
            <a:lvl4pPr marL="1850426" indent="0">
              <a:buNone/>
              <a:defRPr sz="2159" b="1"/>
            </a:lvl4pPr>
            <a:lvl5pPr marL="2467234" indent="0">
              <a:buNone/>
              <a:defRPr sz="2159" b="1"/>
            </a:lvl5pPr>
            <a:lvl6pPr marL="3084043" indent="0">
              <a:buNone/>
              <a:defRPr sz="2159" b="1"/>
            </a:lvl6pPr>
            <a:lvl7pPr marL="3700851" indent="0">
              <a:buNone/>
              <a:defRPr sz="2159" b="1"/>
            </a:lvl7pPr>
            <a:lvl8pPr marL="4317660" indent="0">
              <a:buNone/>
              <a:defRPr sz="2159" b="1"/>
            </a:lvl8pPr>
            <a:lvl9pPr marL="4934468" indent="0">
              <a:buNone/>
              <a:defRPr sz="215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509" y="3379532"/>
            <a:ext cx="5570577" cy="4970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8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86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16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53" y="616797"/>
            <a:ext cx="4226131" cy="2158788"/>
          </a:xfrm>
        </p:spPr>
        <p:txBody>
          <a:bodyPr anchor="b"/>
          <a:lstStyle>
            <a:lvl1pPr>
              <a:defRPr sz="43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0577" y="1332112"/>
            <a:ext cx="6633508" cy="6574881"/>
          </a:xfrm>
        </p:spPr>
        <p:txBody>
          <a:bodyPr/>
          <a:lstStyle>
            <a:lvl1pPr>
              <a:defRPr sz="4317"/>
            </a:lvl1pPr>
            <a:lvl2pPr>
              <a:defRPr sz="3777"/>
            </a:lvl2pPr>
            <a:lvl3pPr>
              <a:defRPr sz="3238"/>
            </a:lvl3pPr>
            <a:lvl4pPr>
              <a:defRPr sz="2698"/>
            </a:lvl4pPr>
            <a:lvl5pPr>
              <a:defRPr sz="2698"/>
            </a:lvl5pPr>
            <a:lvl6pPr>
              <a:defRPr sz="2698"/>
            </a:lvl6pPr>
            <a:lvl7pPr>
              <a:defRPr sz="2698"/>
            </a:lvl7pPr>
            <a:lvl8pPr>
              <a:defRPr sz="2698"/>
            </a:lvl8pPr>
            <a:lvl9pPr>
              <a:defRPr sz="269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553" y="2775585"/>
            <a:ext cx="4226131" cy="5142115"/>
          </a:xfrm>
        </p:spPr>
        <p:txBody>
          <a:bodyPr/>
          <a:lstStyle>
            <a:lvl1pPr marL="0" indent="0">
              <a:buNone/>
              <a:defRPr sz="2159"/>
            </a:lvl1pPr>
            <a:lvl2pPr marL="616809" indent="0">
              <a:buNone/>
              <a:defRPr sz="1889"/>
            </a:lvl2pPr>
            <a:lvl3pPr marL="1233617" indent="0">
              <a:buNone/>
              <a:defRPr sz="1619"/>
            </a:lvl3pPr>
            <a:lvl4pPr marL="1850426" indent="0">
              <a:buNone/>
              <a:defRPr sz="1349"/>
            </a:lvl4pPr>
            <a:lvl5pPr marL="2467234" indent="0">
              <a:buNone/>
              <a:defRPr sz="1349"/>
            </a:lvl5pPr>
            <a:lvl6pPr marL="3084043" indent="0">
              <a:buNone/>
              <a:defRPr sz="1349"/>
            </a:lvl6pPr>
            <a:lvl7pPr marL="3700851" indent="0">
              <a:buNone/>
              <a:defRPr sz="1349"/>
            </a:lvl7pPr>
            <a:lvl8pPr marL="4317660" indent="0">
              <a:buNone/>
              <a:defRPr sz="1349"/>
            </a:lvl8pPr>
            <a:lvl9pPr marL="4934468" indent="0">
              <a:buNone/>
              <a:defRPr sz="1349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42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53" y="616797"/>
            <a:ext cx="4226131" cy="2158788"/>
          </a:xfrm>
        </p:spPr>
        <p:txBody>
          <a:bodyPr anchor="b"/>
          <a:lstStyle>
            <a:lvl1pPr>
              <a:defRPr sz="43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70577" y="1332112"/>
            <a:ext cx="6633508" cy="6574881"/>
          </a:xfrm>
        </p:spPr>
        <p:txBody>
          <a:bodyPr anchor="t"/>
          <a:lstStyle>
            <a:lvl1pPr marL="0" indent="0">
              <a:buNone/>
              <a:defRPr sz="4317"/>
            </a:lvl1pPr>
            <a:lvl2pPr marL="616809" indent="0">
              <a:buNone/>
              <a:defRPr sz="3777"/>
            </a:lvl2pPr>
            <a:lvl3pPr marL="1233617" indent="0">
              <a:buNone/>
              <a:defRPr sz="3238"/>
            </a:lvl3pPr>
            <a:lvl4pPr marL="1850426" indent="0">
              <a:buNone/>
              <a:defRPr sz="2698"/>
            </a:lvl4pPr>
            <a:lvl5pPr marL="2467234" indent="0">
              <a:buNone/>
              <a:defRPr sz="2698"/>
            </a:lvl5pPr>
            <a:lvl6pPr marL="3084043" indent="0">
              <a:buNone/>
              <a:defRPr sz="2698"/>
            </a:lvl6pPr>
            <a:lvl7pPr marL="3700851" indent="0">
              <a:buNone/>
              <a:defRPr sz="2698"/>
            </a:lvl7pPr>
            <a:lvl8pPr marL="4317660" indent="0">
              <a:buNone/>
              <a:defRPr sz="2698"/>
            </a:lvl8pPr>
            <a:lvl9pPr marL="4934468" indent="0">
              <a:buNone/>
              <a:defRPr sz="269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553" y="2775585"/>
            <a:ext cx="4226131" cy="5142115"/>
          </a:xfrm>
        </p:spPr>
        <p:txBody>
          <a:bodyPr/>
          <a:lstStyle>
            <a:lvl1pPr marL="0" indent="0">
              <a:buNone/>
              <a:defRPr sz="2159"/>
            </a:lvl1pPr>
            <a:lvl2pPr marL="616809" indent="0">
              <a:buNone/>
              <a:defRPr sz="1889"/>
            </a:lvl2pPr>
            <a:lvl3pPr marL="1233617" indent="0">
              <a:buNone/>
              <a:defRPr sz="1619"/>
            </a:lvl3pPr>
            <a:lvl4pPr marL="1850426" indent="0">
              <a:buNone/>
              <a:defRPr sz="1349"/>
            </a:lvl4pPr>
            <a:lvl5pPr marL="2467234" indent="0">
              <a:buNone/>
              <a:defRPr sz="1349"/>
            </a:lvl5pPr>
            <a:lvl6pPr marL="3084043" indent="0">
              <a:buNone/>
              <a:defRPr sz="1349"/>
            </a:lvl6pPr>
            <a:lvl7pPr marL="3700851" indent="0">
              <a:buNone/>
              <a:defRPr sz="1349"/>
            </a:lvl7pPr>
            <a:lvl8pPr marL="4317660" indent="0">
              <a:buNone/>
              <a:defRPr sz="1349"/>
            </a:lvl8pPr>
            <a:lvl9pPr marL="4934468" indent="0">
              <a:buNone/>
              <a:defRPr sz="1349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43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847" y="492583"/>
            <a:ext cx="11301532" cy="1788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847" y="2462903"/>
            <a:ext cx="11301532" cy="587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0847" y="8575189"/>
            <a:ext cx="2948226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35576-7029-794E-865D-2E2F83C6C6D1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0444" y="8575189"/>
            <a:ext cx="4422338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4152" y="8575189"/>
            <a:ext cx="2948226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F7695-7FC4-634E-B023-D12F77B5D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35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33617" rtl="0" eaLnBrk="1" latinLnBrk="0" hangingPunct="1">
        <a:lnSpc>
          <a:spcPct val="90000"/>
        </a:lnSpc>
        <a:spcBef>
          <a:spcPct val="0"/>
        </a:spcBef>
        <a:buNone/>
        <a:defRPr kumimoji="1" sz="5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8404" indent="-308404" algn="l" defTabSz="1233617" rtl="0" eaLnBrk="1" latinLnBrk="0" hangingPunct="1">
        <a:lnSpc>
          <a:spcPct val="90000"/>
        </a:lnSpc>
        <a:spcBef>
          <a:spcPts val="1349"/>
        </a:spcBef>
        <a:buFont typeface="Arial" panose="020B0604020202020204" pitchFamily="34" charset="0"/>
        <a:buChar char="•"/>
        <a:defRPr kumimoji="1" sz="3777" kern="1200">
          <a:solidFill>
            <a:schemeClr val="tx1"/>
          </a:solidFill>
          <a:latin typeface="+mn-lt"/>
          <a:ea typeface="+mn-ea"/>
          <a:cs typeface="+mn-cs"/>
        </a:defRPr>
      </a:lvl1pPr>
      <a:lvl2pPr marL="925213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3238" kern="1200">
          <a:solidFill>
            <a:schemeClr val="tx1"/>
          </a:solidFill>
          <a:latin typeface="+mn-lt"/>
          <a:ea typeface="+mn-ea"/>
          <a:cs typeface="+mn-cs"/>
        </a:defRPr>
      </a:lvl2pPr>
      <a:lvl3pPr marL="1542021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698" kern="1200">
          <a:solidFill>
            <a:schemeClr val="tx1"/>
          </a:solidFill>
          <a:latin typeface="+mn-lt"/>
          <a:ea typeface="+mn-ea"/>
          <a:cs typeface="+mn-cs"/>
        </a:defRPr>
      </a:lvl3pPr>
      <a:lvl4pPr marL="2158830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4pPr>
      <a:lvl5pPr marL="2775638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5pPr>
      <a:lvl6pPr marL="3392447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6pPr>
      <a:lvl7pPr marL="4009255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7pPr>
      <a:lvl8pPr marL="4626064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8pPr>
      <a:lvl9pPr marL="5242872" indent="-308404" algn="l" defTabSz="1233617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1pPr>
      <a:lvl2pPr marL="616809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2pPr>
      <a:lvl3pPr marL="1233617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3pPr>
      <a:lvl4pPr marL="1850426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4pPr>
      <a:lvl5pPr marL="2467234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5pPr>
      <a:lvl6pPr marL="3084043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6pPr>
      <a:lvl7pPr marL="3700851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7pPr>
      <a:lvl8pPr marL="4317660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8pPr>
      <a:lvl9pPr marL="4934468" algn="l" defTabSz="1233617" rtl="0" eaLnBrk="1" latinLnBrk="0" hangingPunct="1">
        <a:defRPr kumimoji="1" sz="2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AB05AA6-1D79-FD45-841E-68DE42F96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2"/>
            <a:ext cx="13103225" cy="9251486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297CE099-62F1-8145-9F65-1FC1D5B51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1" y="2499404"/>
            <a:ext cx="9944100" cy="2230931"/>
          </a:xfrm>
        </p:spPr>
        <p:txBody>
          <a:bodyPr>
            <a:noAutofit/>
          </a:bodyPr>
          <a:lstStyle/>
          <a:p>
            <a:pPr algn="dist"/>
            <a:r>
              <a:rPr kumimoji="1" lang="en-US" altLang="ja-JP" sz="24000" b="1" dirty="0">
                <a:latin typeface="Intro " panose="02000000000000000000" pitchFamily="2" charset="0"/>
                <a:ea typeface="Jost" pitchFamily="2" charset="0"/>
              </a:rPr>
              <a:t>AOTO</a:t>
            </a:r>
            <a:endParaRPr kumimoji="1" lang="ja-JP" altLang="en-US" sz="24000" b="1">
              <a:latin typeface="Intro " panose="02000000000000000000" pitchFamily="2" charset="0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13647E3F-3FC5-9040-8328-F173BEC0EE13}"/>
              </a:ext>
            </a:extLst>
          </p:cNvPr>
          <p:cNvSpPr txBox="1">
            <a:spLocks/>
          </p:cNvSpPr>
          <p:nvPr/>
        </p:nvSpPr>
        <p:spPr>
          <a:xfrm>
            <a:off x="5700668" y="5830855"/>
            <a:ext cx="1673312" cy="297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spc="300">
                <a:latin typeface="Hiragino Mincho Pro W3" panose="02020300000000000000" pitchFamily="18" charset="-128"/>
                <a:ea typeface="Hiragino Mincho Pro W3" panose="02020300000000000000" pitchFamily="18" charset="-128"/>
                <a:cs typeface="A-OTF Ryumin Pro L-KL" panose="02020300000000000000" pitchFamily="18" charset="-128"/>
              </a:rPr>
              <a:t>葵翔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29FBBD43-38F0-E646-AA0E-FDA830B3977F}"/>
              </a:ext>
            </a:extLst>
          </p:cNvPr>
          <p:cNvSpPr txBox="1">
            <a:spLocks/>
          </p:cNvSpPr>
          <p:nvPr/>
        </p:nvSpPr>
        <p:spPr>
          <a:xfrm>
            <a:off x="1369503" y="7534338"/>
            <a:ext cx="1573724" cy="223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spc="300" dirty="0">
                <a:latin typeface="Edensor FREE" pitchFamily="2" charset="0"/>
              </a:rPr>
              <a:t>born on</a:t>
            </a:r>
            <a:endParaRPr lang="ja-JP" altLang="en-US" sz="2000" spc="300">
              <a:latin typeface="Edensor FREE" pitchFamily="2" charset="0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FE1C9DF6-24A6-6145-B6D2-F1D3D4425A53}"/>
              </a:ext>
            </a:extLst>
          </p:cNvPr>
          <p:cNvSpPr txBox="1">
            <a:spLocks/>
          </p:cNvSpPr>
          <p:nvPr/>
        </p:nvSpPr>
        <p:spPr>
          <a:xfrm>
            <a:off x="964392" y="7937028"/>
            <a:ext cx="2421746" cy="478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spc="600" dirty="0">
                <a:latin typeface="Edensor FREE" pitchFamily="2" charset="0"/>
              </a:rPr>
              <a:t>2024.05.01</a:t>
            </a:r>
            <a:endParaRPr lang="ja-JP" altLang="en-US" sz="2400" spc="600">
              <a:latin typeface="Edensor FREE" pitchFamily="2" charset="0"/>
            </a:endParaRP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C9BEB483-A15E-2441-A0D8-B00433E105C1}"/>
              </a:ext>
            </a:extLst>
          </p:cNvPr>
          <p:cNvSpPr txBox="1">
            <a:spLocks/>
          </p:cNvSpPr>
          <p:nvPr/>
        </p:nvSpPr>
        <p:spPr>
          <a:xfrm>
            <a:off x="4795718" y="7534338"/>
            <a:ext cx="1573724" cy="223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spc="300" dirty="0">
                <a:latin typeface="Edensor FREE" pitchFamily="2" charset="0"/>
              </a:rPr>
              <a:t>time</a:t>
            </a:r>
            <a:endParaRPr lang="ja-JP" altLang="en-US" sz="2000" spc="300">
              <a:latin typeface="Edensor FREE" pitchFamily="2" charset="0"/>
            </a:endParaRP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2BB98A86-4DA2-9E4C-BBF9-B3A927373460}"/>
              </a:ext>
            </a:extLst>
          </p:cNvPr>
          <p:cNvSpPr txBox="1">
            <a:spLocks/>
          </p:cNvSpPr>
          <p:nvPr/>
        </p:nvSpPr>
        <p:spPr>
          <a:xfrm>
            <a:off x="4390607" y="7937028"/>
            <a:ext cx="2421746" cy="478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spc="600" dirty="0">
                <a:latin typeface="Edensor FREE" pitchFamily="2" charset="0"/>
              </a:rPr>
              <a:t>AM11:00</a:t>
            </a:r>
            <a:endParaRPr lang="ja-JP" altLang="en-US" sz="2400" spc="600">
              <a:latin typeface="Edensor FREE" pitchFamily="2" charset="0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CAF8ADDF-E484-5341-812D-34B86BAA6612}"/>
              </a:ext>
            </a:extLst>
          </p:cNvPr>
          <p:cNvSpPr txBox="1">
            <a:spLocks/>
          </p:cNvSpPr>
          <p:nvPr/>
        </p:nvSpPr>
        <p:spPr>
          <a:xfrm>
            <a:off x="7770130" y="7534338"/>
            <a:ext cx="1573724" cy="223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spc="300" dirty="0">
                <a:latin typeface="Edensor FREE" pitchFamily="2" charset="0"/>
              </a:rPr>
              <a:t>height</a:t>
            </a:r>
            <a:endParaRPr lang="ja-JP" altLang="en-US" sz="2000" spc="300">
              <a:latin typeface="Edensor FREE" pitchFamily="2" charset="0"/>
            </a:endParaRP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33D28E75-176A-7546-B9FE-44896E2100BA}"/>
              </a:ext>
            </a:extLst>
          </p:cNvPr>
          <p:cNvSpPr txBox="1">
            <a:spLocks/>
          </p:cNvSpPr>
          <p:nvPr/>
        </p:nvSpPr>
        <p:spPr>
          <a:xfrm>
            <a:off x="7365019" y="7937028"/>
            <a:ext cx="2421746" cy="478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spc="600" dirty="0">
                <a:latin typeface="Edensor FREE" pitchFamily="2" charset="0"/>
              </a:rPr>
              <a:t>51.0cm</a:t>
            </a:r>
            <a:endParaRPr lang="ja-JP" altLang="en-US" sz="2400" spc="600">
              <a:latin typeface="Edensor FREE" pitchFamily="2" charset="0"/>
            </a:endParaRP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16CD0533-048A-A841-AB3C-90B867ADF05E}"/>
              </a:ext>
            </a:extLst>
          </p:cNvPr>
          <p:cNvSpPr txBox="1">
            <a:spLocks/>
          </p:cNvSpPr>
          <p:nvPr/>
        </p:nvSpPr>
        <p:spPr>
          <a:xfrm>
            <a:off x="10686531" y="7534338"/>
            <a:ext cx="1573724" cy="223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spc="300" dirty="0">
                <a:latin typeface="Edensor FREE" pitchFamily="2" charset="0"/>
              </a:rPr>
              <a:t>weight</a:t>
            </a:r>
            <a:endParaRPr lang="ja-JP" altLang="en-US" sz="2000" spc="300">
              <a:latin typeface="Edensor FREE" pitchFamily="2" charset="0"/>
            </a:endParaRP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16C899D9-581B-3443-8617-F2B45BDA2639}"/>
              </a:ext>
            </a:extLst>
          </p:cNvPr>
          <p:cNvSpPr txBox="1">
            <a:spLocks/>
          </p:cNvSpPr>
          <p:nvPr/>
        </p:nvSpPr>
        <p:spPr>
          <a:xfrm>
            <a:off x="10265654" y="7937028"/>
            <a:ext cx="2421746" cy="478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spc="600" dirty="0">
                <a:latin typeface="Edensor FREE" pitchFamily="2" charset="0"/>
              </a:rPr>
              <a:t>3,150g</a:t>
            </a:r>
            <a:endParaRPr lang="ja-JP" altLang="en-US" sz="2400" spc="600">
              <a:latin typeface="Edensor FREE" pitchFamily="2" charset="0"/>
            </a:endParaRPr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6482A523-C964-FB41-807E-CD04B1C3175D}"/>
              </a:ext>
            </a:extLst>
          </p:cNvPr>
          <p:cNvSpPr txBox="1">
            <a:spLocks/>
          </p:cNvSpPr>
          <p:nvPr/>
        </p:nvSpPr>
        <p:spPr>
          <a:xfrm>
            <a:off x="3240612" y="7809374"/>
            <a:ext cx="1573724" cy="223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spc="300">
                <a:solidFill>
                  <a:srgbClr val="C6BCA8"/>
                </a:solidFill>
                <a:latin typeface="Edensor FREE" pitchFamily="2" charset="0"/>
              </a:rPr>
              <a:t>★</a:t>
            </a: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93A988FF-05B1-6446-94E1-46233A76AD94}"/>
              </a:ext>
            </a:extLst>
          </p:cNvPr>
          <p:cNvSpPr txBox="1">
            <a:spLocks/>
          </p:cNvSpPr>
          <p:nvPr/>
        </p:nvSpPr>
        <p:spPr>
          <a:xfrm>
            <a:off x="6377235" y="7816346"/>
            <a:ext cx="1573724" cy="223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spc="300">
                <a:solidFill>
                  <a:srgbClr val="C6BCA8"/>
                </a:solidFill>
                <a:latin typeface="Edensor FREE" pitchFamily="2" charset="0"/>
              </a:rPr>
              <a:t>★</a:t>
            </a: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565BF725-B408-4A41-81E8-C94850376BF3}"/>
              </a:ext>
            </a:extLst>
          </p:cNvPr>
          <p:cNvSpPr txBox="1">
            <a:spLocks/>
          </p:cNvSpPr>
          <p:nvPr/>
        </p:nvSpPr>
        <p:spPr>
          <a:xfrm>
            <a:off x="9264407" y="7825140"/>
            <a:ext cx="1573724" cy="223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kumimoji="1"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kumimoji="1"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spc="300">
                <a:solidFill>
                  <a:srgbClr val="C6BCA8"/>
                </a:solidFill>
                <a:latin typeface="Edensor FREE" pitchFamily="2" charset="0"/>
              </a:rPr>
              <a:t>★</a:t>
            </a:r>
          </a:p>
        </p:txBody>
      </p:sp>
    </p:spTree>
    <p:extLst>
      <p:ext uri="{BB962C8B-B14F-4D97-AF65-F5344CB8AC3E}">
        <p14:creationId xmlns:p14="http://schemas.microsoft.com/office/powerpoint/2010/main" val="148525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15</Words>
  <Application>Microsoft Macintosh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A-OTF Ryumin Pro L-KL</vt:lpstr>
      <vt:lpstr>Hiragino Mincho Pro W3</vt:lpstr>
      <vt:lpstr>游ゴシック</vt:lpstr>
      <vt:lpstr>游ゴシック Light</vt:lpstr>
      <vt:lpstr>Arial</vt:lpstr>
      <vt:lpstr>Calibri</vt:lpstr>
      <vt:lpstr>Calibri Light</vt:lpstr>
      <vt:lpstr>Edensor FREE</vt:lpstr>
      <vt:lpstr>Intro </vt:lpstr>
      <vt:lpstr>Jost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後藤雅之</dc:creator>
  <cp:lastModifiedBy>後藤雅之</cp:lastModifiedBy>
  <cp:revision>5</cp:revision>
  <dcterms:created xsi:type="dcterms:W3CDTF">2024-06-19T13:17:22Z</dcterms:created>
  <dcterms:modified xsi:type="dcterms:W3CDTF">2024-06-20T11:16:33Z</dcterms:modified>
</cp:coreProperties>
</file>