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3400" cy="7543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0058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05838" latinLnBrk="0">
      <a:defRPr sz="1400">
        <a:latin typeface="+mj-lt"/>
        <a:ea typeface="+mj-ea"/>
        <a:cs typeface="+mj-cs"/>
        <a:sym typeface="Arial"/>
      </a:defRPr>
    </a:lvl1pPr>
    <a:lvl2pPr indent="228600" defTabSz="1005838" latinLnBrk="0">
      <a:defRPr sz="1400">
        <a:latin typeface="+mj-lt"/>
        <a:ea typeface="+mj-ea"/>
        <a:cs typeface="+mj-cs"/>
        <a:sym typeface="Arial"/>
      </a:defRPr>
    </a:lvl2pPr>
    <a:lvl3pPr indent="457200" defTabSz="1005838" latinLnBrk="0">
      <a:defRPr sz="1400">
        <a:latin typeface="+mj-lt"/>
        <a:ea typeface="+mj-ea"/>
        <a:cs typeface="+mj-cs"/>
        <a:sym typeface="Arial"/>
      </a:defRPr>
    </a:lvl3pPr>
    <a:lvl4pPr indent="685800" defTabSz="1005838" latinLnBrk="0">
      <a:defRPr sz="1400">
        <a:latin typeface="+mj-lt"/>
        <a:ea typeface="+mj-ea"/>
        <a:cs typeface="+mj-cs"/>
        <a:sym typeface="Arial"/>
      </a:defRPr>
    </a:lvl4pPr>
    <a:lvl5pPr indent="914400" defTabSz="1005838" latinLnBrk="0">
      <a:defRPr sz="1400">
        <a:latin typeface="+mj-lt"/>
        <a:ea typeface="+mj-ea"/>
        <a:cs typeface="+mj-cs"/>
        <a:sym typeface="Arial"/>
      </a:defRPr>
    </a:lvl5pPr>
    <a:lvl6pPr indent="1143000" defTabSz="1005838" latinLnBrk="0">
      <a:defRPr sz="1400">
        <a:latin typeface="+mj-lt"/>
        <a:ea typeface="+mj-ea"/>
        <a:cs typeface="+mj-cs"/>
        <a:sym typeface="Arial"/>
      </a:defRPr>
    </a:lvl6pPr>
    <a:lvl7pPr indent="1371600" defTabSz="1005838" latinLnBrk="0">
      <a:defRPr sz="1400">
        <a:latin typeface="+mj-lt"/>
        <a:ea typeface="+mj-ea"/>
        <a:cs typeface="+mj-cs"/>
        <a:sym typeface="Arial"/>
      </a:defRPr>
    </a:lvl7pPr>
    <a:lvl8pPr indent="1600200" defTabSz="1005838" latinLnBrk="0">
      <a:defRPr sz="1400">
        <a:latin typeface="+mj-lt"/>
        <a:ea typeface="+mj-ea"/>
        <a:cs typeface="+mj-cs"/>
        <a:sym typeface="Arial"/>
      </a:defRPr>
    </a:lvl8pPr>
    <a:lvl9pPr indent="1828800" defTabSz="1005838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364524" y="1142017"/>
            <a:ext cx="9964371" cy="295445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64515" y="4149540"/>
            <a:ext cx="9964371" cy="1140912"/>
          </a:xfrm>
          <a:prstGeom prst="rect">
            <a:avLst/>
          </a:prstGeom>
        </p:spPr>
        <p:txBody>
          <a:bodyPr/>
          <a:lstStyle>
            <a:lvl1pPr marL="262890" indent="-148590" algn="ctr">
              <a:lnSpc>
                <a:spcPct val="100000"/>
              </a:lnSpc>
              <a:buClrTx/>
              <a:buSzTx/>
              <a:buFontTx/>
              <a:buNone/>
              <a:defRPr sz="3000"/>
            </a:lvl1pPr>
            <a:lvl2pPr marL="262890" indent="114300" algn="ctr">
              <a:lnSpc>
                <a:spcPct val="100000"/>
              </a:lnSpc>
              <a:buClrTx/>
              <a:buSzTx/>
              <a:buFontTx/>
              <a:buNone/>
              <a:defRPr sz="3000"/>
            </a:lvl2pPr>
            <a:lvl3pPr marL="262890" indent="114300" algn="ctr">
              <a:lnSpc>
                <a:spcPct val="100000"/>
              </a:lnSpc>
              <a:buClrTx/>
              <a:buSzTx/>
              <a:buFontTx/>
              <a:buNone/>
              <a:defRPr sz="3000"/>
            </a:lvl3pPr>
            <a:lvl4pPr marL="262890" indent="114300" algn="ctr">
              <a:lnSpc>
                <a:spcPct val="100000"/>
              </a:lnSpc>
              <a:buClrTx/>
              <a:buSzTx/>
              <a:buFontTx/>
              <a:buNone/>
              <a:defRPr sz="3000"/>
            </a:lvl4pPr>
            <a:lvl5pPr marL="262890" indent="114300" algn="ctr">
              <a:lnSpc>
                <a:spcPct val="100000"/>
              </a:lnSpc>
              <a:buClrTx/>
              <a:buSzTx/>
              <a:buFontTx/>
              <a:buNone/>
              <a:defRPr sz="3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64515" y="1662401"/>
            <a:ext cx="9964371" cy="2826207"/>
          </a:xfrm>
          <a:prstGeom prst="rect">
            <a:avLst/>
          </a:prstGeom>
        </p:spPr>
        <p:txBody>
          <a:bodyPr anchor="b"/>
          <a:lstStyle>
            <a:lvl1pPr algn="ctr">
              <a:defRPr sz="13200"/>
            </a:lvl1pPr>
          </a:lstStyle>
          <a:p>
            <a:r>
              <a:t>xx%</a:t>
            </a:r>
          </a:p>
        </p:txBody>
      </p:sp>
      <p:sp>
        <p:nvSpPr>
          <p:cNvPr id="92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64515" y="4607386"/>
            <a:ext cx="9964371" cy="1872158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xfrm>
            <a:off x="364515" y="3166091"/>
            <a:ext cx="9964371" cy="1211511"/>
          </a:xfrm>
          <a:prstGeom prst="rect">
            <a:avLst/>
          </a:prstGeom>
        </p:spPr>
        <p:txBody>
          <a:bodyPr anchor="ctr"/>
          <a:lstStyle>
            <a:lvl1pPr algn="ctr">
              <a:defRPr sz="3800"/>
            </a:lvl1pPr>
          </a:lstStyle>
          <a:p>
            <a:r>
              <a:t>タイトルテキスト</a:t>
            </a:r>
          </a:p>
        </p:txBody>
      </p:sp>
      <p:sp>
        <p:nvSpPr>
          <p:cNvPr id="2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9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8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64515" y="1729114"/>
            <a:ext cx="4677663" cy="4917281"/>
          </a:xfrm>
          <a:prstGeom prst="rect">
            <a:avLst/>
          </a:prstGeom>
        </p:spPr>
        <p:txBody>
          <a:bodyPr/>
          <a:lstStyle>
            <a:lvl1pPr indent="-317496">
              <a:buSzPts val="1400"/>
              <a:defRPr sz="1400"/>
            </a:lvl1pPr>
            <a:lvl2pPr marL="965193" indent="-355596">
              <a:buSzPts val="1400"/>
              <a:defRPr sz="1400"/>
            </a:lvl2pPr>
            <a:lvl3pPr marL="1422390" indent="-355596">
              <a:buSzPts val="1400"/>
              <a:defRPr sz="1400"/>
            </a:lvl3pPr>
            <a:lvl4pPr marL="1879587" indent="-355596">
              <a:buSzPts val="1400"/>
              <a:defRPr sz="1400"/>
            </a:lvl4pPr>
            <a:lvl5pPr marL="2336786" indent="-355596">
              <a:buSzPts val="1400"/>
              <a:defRPr sz="1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5651222" y="1729113"/>
            <a:ext cx="4677664" cy="491728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タイトルテキスト"/>
          <p:cNvSpPr txBox="1">
            <a:spLocks noGrp="1"/>
          </p:cNvSpPr>
          <p:nvPr>
            <p:ph type="title"/>
          </p:nvPr>
        </p:nvSpPr>
        <p:spPr>
          <a:xfrm>
            <a:off x="364515" y="870021"/>
            <a:ext cx="3283802" cy="1087801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t>タイトルテキスト</a:t>
            </a:r>
          </a:p>
        </p:txBody>
      </p:sp>
      <p:sp>
        <p:nvSpPr>
          <p:cNvPr id="56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64515" y="2070411"/>
            <a:ext cx="3283802" cy="4576273"/>
          </a:xfrm>
          <a:prstGeom prst="rect">
            <a:avLst/>
          </a:prstGeom>
        </p:spPr>
        <p:txBody>
          <a:bodyPr/>
          <a:lstStyle>
            <a:lvl1pPr indent="-304796">
              <a:buSzPts val="1200"/>
              <a:defRPr sz="1200"/>
            </a:lvl1pPr>
            <a:lvl2pPr marL="914393" indent="-304796">
              <a:buSzPts val="1200"/>
              <a:defRPr sz="1200"/>
            </a:lvl2pPr>
            <a:lvl3pPr marL="1371590" indent="-304796">
              <a:buSzPts val="1200"/>
              <a:defRPr sz="1200"/>
            </a:lvl3pPr>
            <a:lvl4pPr marL="1828787" indent="-304796">
              <a:buSzPts val="1200"/>
              <a:defRPr sz="1200"/>
            </a:lvl4pPr>
            <a:lvl5pPr marL="2285987" indent="-304798">
              <a:buSzPts val="1200"/>
              <a:defRPr sz="1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タイトルテキスト"/>
          <p:cNvSpPr txBox="1">
            <a:spLocks noGrp="1"/>
          </p:cNvSpPr>
          <p:nvPr>
            <p:ph type="title"/>
          </p:nvPr>
        </p:nvSpPr>
        <p:spPr>
          <a:xfrm>
            <a:off x="573318" y="718245"/>
            <a:ext cx="7446791" cy="5887849"/>
          </a:xfrm>
          <a:prstGeom prst="rect">
            <a:avLst/>
          </a:prstGeom>
        </p:spPr>
        <p:txBody>
          <a:bodyPr anchor="ctr"/>
          <a:lstStyle>
            <a:lvl1pPr>
              <a:defRPr sz="5200"/>
            </a:lvl1pPr>
          </a:lstStyle>
          <a:p>
            <a:r>
              <a:t>タイトルテキスト</a:t>
            </a:r>
          </a:p>
        </p:txBody>
      </p:sp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5346700" y="70157"/>
            <a:ext cx="5346700" cy="7403126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73" name="タイトルテキスト"/>
          <p:cNvSpPr txBox="1">
            <a:spLocks noGrp="1"/>
          </p:cNvSpPr>
          <p:nvPr>
            <p:ph type="title"/>
          </p:nvPr>
        </p:nvSpPr>
        <p:spPr>
          <a:xfrm>
            <a:off x="310487" y="1845266"/>
            <a:ext cx="4730638" cy="2133501"/>
          </a:xfrm>
          <a:prstGeom prst="rect">
            <a:avLst/>
          </a:prstGeom>
        </p:spPr>
        <p:txBody>
          <a:bodyPr anchor="b"/>
          <a:lstStyle>
            <a:lvl1pPr algn="ctr">
              <a:defRPr sz="4600"/>
            </a:lvl1pPr>
          </a:lstStyle>
          <a:p>
            <a:r>
              <a:t>タイトルテキスト</a:t>
            </a:r>
          </a:p>
        </p:txBody>
      </p:sp>
      <p:sp>
        <p:nvSpPr>
          <p:cNvPr id="7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10487" y="4104849"/>
            <a:ext cx="4730638" cy="1777594"/>
          </a:xfrm>
          <a:prstGeom prst="rect">
            <a:avLst/>
          </a:prstGeom>
        </p:spPr>
        <p:txBody>
          <a:bodyPr/>
          <a:lstStyle>
            <a:lvl1pPr marL="262890" indent="-148590" algn="ctr">
              <a:lnSpc>
                <a:spcPct val="100000"/>
              </a:lnSpc>
              <a:buClrTx/>
              <a:buSzTx/>
              <a:buFontTx/>
              <a:buNone/>
              <a:defRPr sz="2200"/>
            </a:lvl1pPr>
            <a:lvl2pPr marL="262890" indent="114300" algn="ctr">
              <a:lnSpc>
                <a:spcPct val="100000"/>
              </a:lnSpc>
              <a:buClrTx/>
              <a:buSzTx/>
              <a:buFontTx/>
              <a:buNone/>
              <a:defRPr sz="2200"/>
            </a:lvl2pPr>
            <a:lvl3pPr marL="262890" indent="114300" algn="ctr">
              <a:lnSpc>
                <a:spcPct val="100000"/>
              </a:lnSpc>
              <a:buClrTx/>
              <a:buSzTx/>
              <a:buFontTx/>
              <a:buNone/>
              <a:defRPr sz="2200"/>
            </a:lvl3pPr>
            <a:lvl4pPr marL="262890" indent="114300" algn="ctr">
              <a:lnSpc>
                <a:spcPct val="100000"/>
              </a:lnSpc>
              <a:buClrTx/>
              <a:buSzTx/>
              <a:buFontTx/>
              <a:buNone/>
              <a:defRPr sz="2200"/>
            </a:lvl4pPr>
            <a:lvl5pPr marL="262890" indent="114300" algn="ctr">
              <a:lnSpc>
                <a:spcPct val="100000"/>
              </a:lnSpc>
              <a:buClrTx/>
              <a:buSzTx/>
              <a:buFontTx/>
              <a:buNone/>
              <a:defRPr sz="2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5776469" y="1112510"/>
            <a:ext cx="4487161" cy="5318527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64515" y="6159474"/>
            <a:ext cx="7015265" cy="870824"/>
          </a:xfrm>
          <a:prstGeom prst="rect">
            <a:avLst/>
          </a:prstGeom>
        </p:spPr>
        <p:txBody>
          <a:bodyPr anchor="ctr"/>
          <a:lstStyle>
            <a:lvl1pPr marL="22857" indent="205742">
              <a:lnSpc>
                <a:spcPct val="100000"/>
              </a:lnSpc>
              <a:buClrTx/>
              <a:buSzTx/>
              <a:buFontTx/>
              <a:buNone/>
            </a:lvl1pPr>
            <a:lvl2pPr marL="1005114" indent="-408213">
              <a:lnSpc>
                <a:spcPct val="100000"/>
              </a:lnSpc>
              <a:buClrTx/>
              <a:buFontTx/>
            </a:lvl2pPr>
            <a:lvl3pPr marL="1462314" indent="-408214">
              <a:lnSpc>
                <a:spcPct val="100000"/>
              </a:lnSpc>
              <a:buClrTx/>
              <a:buFontTx/>
            </a:lvl3pPr>
            <a:lvl4pPr marL="1919514" indent="-408214">
              <a:lnSpc>
                <a:spcPct val="100000"/>
              </a:lnSpc>
              <a:buClrTx/>
              <a:buFontTx/>
            </a:lvl4pPr>
            <a:lvl5pPr marL="2376714" indent="-408214">
              <a:lnSpc>
                <a:spcPct val="100000"/>
              </a:lnSpc>
              <a:buClrTx/>
              <a:buFontTx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64515" y="710869"/>
            <a:ext cx="9964371" cy="8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8692" tIns="98692" rIns="98692" bIns="98692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64515" y="1729114"/>
            <a:ext cx="9964371" cy="491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8692" tIns="98692" rIns="98692" bIns="98692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184270" y="6892778"/>
            <a:ext cx="365474" cy="345214"/>
          </a:xfrm>
          <a:prstGeom prst="rect">
            <a:avLst/>
          </a:prstGeom>
          <a:ln w="12700">
            <a:miter lim="400000"/>
          </a:ln>
        </p:spPr>
        <p:txBody>
          <a:bodyPr wrap="none" lIns="98692" tIns="98692" rIns="98692" bIns="98692" anchor="ctr">
            <a:spAutoFit/>
          </a:bodyPr>
          <a:lstStyle>
            <a:lvl1pPr algn="r">
              <a:defRPr sz="1100">
                <a:solidFill>
                  <a:srgbClr val="58585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198" marR="0" indent="-342896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1pPr>
      <a:lvl2pPr marL="1005108" marR="0" indent="-408210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2pPr>
      <a:lvl3pPr marL="1462305" marR="0" indent="-408211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3pPr>
      <a:lvl4pPr marL="1919502" marR="0" indent="-408210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4pPr>
      <a:lvl5pPr marL="2376700" marR="0" indent="-408210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5pPr>
      <a:lvl6pPr marL="2833897" marR="0" indent="-408210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6pPr>
      <a:lvl7pPr marL="3291094" marR="0" indent="-408210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7pPr>
      <a:lvl8pPr marL="3748292" marR="0" indent="-408211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8pPr>
      <a:lvl9pPr marL="4205489" marR="0" indent="-408211" algn="l" defTabSz="1005838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0058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">
            <a:extLst>
              <a:ext uri="{FF2B5EF4-FFF2-40B4-BE49-F238E27FC236}">
                <a16:creationId xmlns:a16="http://schemas.microsoft.com/office/drawing/2014/main" id="{C40E0275-C2F3-8D42-802E-58D74342E4DF}"/>
              </a:ext>
            </a:extLst>
          </p:cNvPr>
          <p:cNvSpPr/>
          <p:nvPr/>
        </p:nvSpPr>
        <p:spPr>
          <a:xfrm>
            <a:off x="5344486" y="27396"/>
            <a:ext cx="5346701" cy="7516404"/>
          </a:xfrm>
          <a:prstGeom prst="rect">
            <a:avLst/>
          </a:prstGeom>
          <a:solidFill>
            <a:srgbClr val="F1F1F1"/>
          </a:solidFill>
          <a:ln w="3175">
            <a:noFill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9354" tIns="49354" rIns="49354" bIns="49354" anchor="ctr"/>
          <a:lstStyle/>
          <a:p>
            <a:endParaRPr dirty="0"/>
          </a:p>
        </p:txBody>
      </p:sp>
      <p:sp>
        <p:nvSpPr>
          <p:cNvPr id="109" name="四角形"/>
          <p:cNvSpPr/>
          <p:nvPr/>
        </p:nvSpPr>
        <p:spPr>
          <a:xfrm>
            <a:off x="3930993" y="-1"/>
            <a:ext cx="1413493" cy="7543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11" name="テキスト ボックス 43"/>
          <p:cNvSpPr txBox="1"/>
          <p:nvPr/>
        </p:nvSpPr>
        <p:spPr>
          <a:xfrm rot="5400000">
            <a:off x="2071406" y="1790511"/>
            <a:ext cx="725305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1900" spc="492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Keinosuke + Asahi</a:t>
            </a:r>
          </a:p>
        </p:txBody>
      </p:sp>
      <p:sp>
        <p:nvSpPr>
          <p:cNvPr id="113" name="テキスト ボックス 43"/>
          <p:cNvSpPr txBox="1"/>
          <p:nvPr/>
        </p:nvSpPr>
        <p:spPr>
          <a:xfrm>
            <a:off x="1006739" y="6452366"/>
            <a:ext cx="34475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Enjoy your time</a:t>
            </a:r>
            <a:r>
              <a:rPr lang="en-US" altLang="ja-JP" dirty="0">
                <a:latin typeface="Edensor FREE" pitchFamily="2" charset="0"/>
              </a:rPr>
              <a:t> w</a:t>
            </a:r>
            <a:r>
              <a:rPr dirty="0">
                <a:latin typeface="Edensor FREE" pitchFamily="2" charset="0"/>
              </a:rPr>
              <a:t>ith your loved ones.</a:t>
            </a:r>
          </a:p>
        </p:txBody>
      </p:sp>
      <p:sp>
        <p:nvSpPr>
          <p:cNvPr id="114" name="テキスト ボックス 43"/>
          <p:cNvSpPr txBox="1"/>
          <p:nvPr/>
        </p:nvSpPr>
        <p:spPr>
          <a:xfrm>
            <a:off x="1006739" y="1994322"/>
            <a:ext cx="3447500" cy="250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algn="ctr" defTabSz="914400">
              <a:lnSpc>
                <a:spcPct val="80000"/>
              </a:lnSpc>
              <a:defRPr sz="6400" spc="1656">
                <a:solidFill>
                  <a:srgbClr val="7791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/>
              <a:t>20</a:t>
            </a:r>
          </a:p>
          <a:p>
            <a:pPr lvl="1" algn="ctr" defTabSz="914400">
              <a:lnSpc>
                <a:spcPct val="80000"/>
              </a:lnSpc>
              <a:defRPr sz="6400" spc="1656">
                <a:solidFill>
                  <a:srgbClr val="7791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/>
              <a:t>07</a:t>
            </a:r>
          </a:p>
          <a:p>
            <a:pPr lvl="1" algn="ctr" defTabSz="914400">
              <a:lnSpc>
                <a:spcPct val="80000"/>
              </a:lnSpc>
              <a:defRPr sz="6400" spc="1656">
                <a:solidFill>
                  <a:srgbClr val="779152"/>
                </a:solidFill>
                <a:latin typeface="AppleMyungjo 일반체"/>
                <a:ea typeface="AppleMyungjo 일반체"/>
                <a:cs typeface="AppleMyungjo 일반체"/>
                <a:sym typeface="AppleMyungjo 일반체"/>
              </a:defRPr>
            </a:pPr>
            <a:r>
              <a:rPr dirty="0"/>
              <a:t>24</a:t>
            </a:r>
          </a:p>
        </p:txBody>
      </p:sp>
      <p:pic>
        <p:nvPicPr>
          <p:cNvPr id="115" name="名称未設定のアートワーク 7.png" descr="名称未設定のアートワーク 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543" y="4942625"/>
            <a:ext cx="2263891" cy="15732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正方形/長方形 44">
            <a:extLst>
              <a:ext uri="{FF2B5EF4-FFF2-40B4-BE49-F238E27FC236}">
                <a16:creationId xmlns:a16="http://schemas.microsoft.com/office/drawing/2014/main" id="{6900219E-0F22-AE46-88BC-327BA511D9A1}"/>
              </a:ext>
            </a:extLst>
          </p:cNvPr>
          <p:cNvSpPr/>
          <p:nvPr/>
        </p:nvSpPr>
        <p:spPr>
          <a:xfrm>
            <a:off x="6916614" y="874735"/>
            <a:ext cx="3777159" cy="3767604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pic>
        <p:nvPicPr>
          <p:cNvPr id="112" name="名称未設定のアートワーク.png" descr="名称未設定のアートワーク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198571">
            <a:off x="6687198" y="4528280"/>
            <a:ext cx="4014690" cy="283756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43">
            <a:extLst>
              <a:ext uri="{FF2B5EF4-FFF2-40B4-BE49-F238E27FC236}">
                <a16:creationId xmlns:a16="http://schemas.microsoft.com/office/drawing/2014/main" id="{57095CCF-3DCB-1D4A-970D-85EE515C5406}"/>
              </a:ext>
            </a:extLst>
          </p:cNvPr>
          <p:cNvSpPr txBox="1"/>
          <p:nvPr/>
        </p:nvSpPr>
        <p:spPr>
          <a:xfrm>
            <a:off x="8534401" y="2683313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正方形/長方形 44"/>
          <p:cNvSpPr/>
          <p:nvPr/>
        </p:nvSpPr>
        <p:spPr>
          <a:xfrm>
            <a:off x="4282001" y="-4611"/>
            <a:ext cx="3894064" cy="409654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7F20F1-A014-C142-A4E7-52830C740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" y="-8237"/>
            <a:ext cx="10637392" cy="7543800"/>
          </a:xfrm>
          <a:prstGeom prst="rect">
            <a:avLst/>
          </a:prstGeom>
        </p:spPr>
      </p:pic>
      <p:sp>
        <p:nvSpPr>
          <p:cNvPr id="117" name="正方形/長方形 44"/>
          <p:cNvSpPr/>
          <p:nvPr/>
        </p:nvSpPr>
        <p:spPr>
          <a:xfrm>
            <a:off x="3629463" y="4051688"/>
            <a:ext cx="4054069" cy="3483875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18" name="正方形/長方形 44"/>
          <p:cNvSpPr/>
          <p:nvPr/>
        </p:nvSpPr>
        <p:spPr>
          <a:xfrm>
            <a:off x="7972000" y="3415776"/>
            <a:ext cx="2211779" cy="3434165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23" name="テキスト ボックス 16"/>
          <p:cNvSpPr txBox="1"/>
          <p:nvPr/>
        </p:nvSpPr>
        <p:spPr>
          <a:xfrm>
            <a:off x="440024" y="1165166"/>
            <a:ext cx="3894065" cy="108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>
            <a:spAutoFit/>
          </a:bodyPr>
          <a:lstStyle/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本日は私たちのためにお集まりいただき</a:t>
            </a: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ありがとうございます</a:t>
            </a: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endParaRPr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皆さまと大切な時間を過ごしたいと思い</a:t>
            </a: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ささやかなお食事会をもうけさせていただきました</a:t>
            </a: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endParaRPr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美味しいお食事とともに</a:t>
            </a:r>
          </a:p>
          <a:p>
            <a:pPr>
              <a:defRPr sz="8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楽しい時間をお過ごしください</a:t>
            </a:r>
          </a:p>
        </p:txBody>
      </p:sp>
      <p:sp>
        <p:nvSpPr>
          <p:cNvPr id="124" name="テキスト ボックス 43"/>
          <p:cNvSpPr txBox="1"/>
          <p:nvPr/>
        </p:nvSpPr>
        <p:spPr>
          <a:xfrm>
            <a:off x="477596" y="3088678"/>
            <a:ext cx="287018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800" spc="208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keinosuke  and   ashi</a:t>
            </a:r>
          </a:p>
        </p:txBody>
      </p:sp>
      <p:sp>
        <p:nvSpPr>
          <p:cNvPr id="125" name="テキスト ボックス 43"/>
          <p:cNvSpPr txBox="1"/>
          <p:nvPr/>
        </p:nvSpPr>
        <p:spPr>
          <a:xfrm>
            <a:off x="7499767" y="2231125"/>
            <a:ext cx="793937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9400"/>
              </a:lnSpc>
              <a:defRPr sz="4400" spc="176">
                <a:solidFill>
                  <a:srgbClr val="677D48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01</a:t>
            </a:r>
          </a:p>
        </p:txBody>
      </p:sp>
      <p:sp>
        <p:nvSpPr>
          <p:cNvPr id="126" name="テキスト ボックス 43"/>
          <p:cNvSpPr txBox="1"/>
          <p:nvPr/>
        </p:nvSpPr>
        <p:spPr>
          <a:xfrm>
            <a:off x="9692908" y="2931515"/>
            <a:ext cx="96375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9400"/>
              </a:lnSpc>
              <a:defRPr sz="4400" spc="176">
                <a:solidFill>
                  <a:srgbClr val="677D48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02</a:t>
            </a:r>
          </a:p>
        </p:txBody>
      </p:sp>
      <p:sp>
        <p:nvSpPr>
          <p:cNvPr id="127" name="テキスト ボックス 43"/>
          <p:cNvSpPr txBox="1"/>
          <p:nvPr/>
        </p:nvSpPr>
        <p:spPr>
          <a:xfrm>
            <a:off x="7376759" y="5235509"/>
            <a:ext cx="96375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lnSpc>
                <a:spcPts val="9400"/>
              </a:lnSpc>
              <a:defRPr sz="4400" spc="176">
                <a:solidFill>
                  <a:srgbClr val="677D48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03</a:t>
            </a:r>
          </a:p>
        </p:txBody>
      </p:sp>
      <p:sp>
        <p:nvSpPr>
          <p:cNvPr id="130" name="線"/>
          <p:cNvSpPr/>
          <p:nvPr/>
        </p:nvSpPr>
        <p:spPr>
          <a:xfrm flipV="1">
            <a:off x="624250" y="3613738"/>
            <a:ext cx="1" cy="1094741"/>
          </a:xfrm>
          <a:prstGeom prst="line">
            <a:avLst/>
          </a:prstGeom>
          <a:ln w="3810">
            <a:solidFill>
              <a:schemeClr val="accent2">
                <a:lumOff val="-2588"/>
              </a:schemeClr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2" name="テキスト ボックス 43">
            <a:extLst>
              <a:ext uri="{FF2B5EF4-FFF2-40B4-BE49-F238E27FC236}">
                <a16:creationId xmlns:a16="http://schemas.microsoft.com/office/drawing/2014/main" id="{77B131E1-37A4-A840-A2EB-EA6179401013}"/>
              </a:ext>
            </a:extLst>
          </p:cNvPr>
          <p:cNvSpPr txBox="1"/>
          <p:nvPr/>
        </p:nvSpPr>
        <p:spPr>
          <a:xfrm>
            <a:off x="5937744" y="1645888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  <p:sp>
        <p:nvSpPr>
          <p:cNvPr id="13" name="テキスト ボックス 43">
            <a:extLst>
              <a:ext uri="{FF2B5EF4-FFF2-40B4-BE49-F238E27FC236}">
                <a16:creationId xmlns:a16="http://schemas.microsoft.com/office/drawing/2014/main" id="{9A585AA0-25B0-4549-AB2C-C14D352FAFEE}"/>
              </a:ext>
            </a:extLst>
          </p:cNvPr>
          <p:cNvSpPr txBox="1"/>
          <p:nvPr/>
        </p:nvSpPr>
        <p:spPr>
          <a:xfrm>
            <a:off x="5339204" y="5690636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  <p:sp>
        <p:nvSpPr>
          <p:cNvPr id="14" name="テキスト ボックス 43">
            <a:extLst>
              <a:ext uri="{FF2B5EF4-FFF2-40B4-BE49-F238E27FC236}">
                <a16:creationId xmlns:a16="http://schemas.microsoft.com/office/drawing/2014/main" id="{DD9B759C-752E-A940-800E-160F0BFEA740}"/>
              </a:ext>
            </a:extLst>
          </p:cNvPr>
          <p:cNvSpPr txBox="1"/>
          <p:nvPr/>
        </p:nvSpPr>
        <p:spPr>
          <a:xfrm>
            <a:off x="8760556" y="4922421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四角形"/>
          <p:cNvSpPr/>
          <p:nvPr/>
        </p:nvSpPr>
        <p:spPr>
          <a:xfrm>
            <a:off x="-4460" y="13698"/>
            <a:ext cx="5346701" cy="7516404"/>
          </a:xfrm>
          <a:prstGeom prst="rect">
            <a:avLst/>
          </a:prstGeom>
          <a:solidFill>
            <a:srgbClr val="F1F1F1"/>
          </a:solidFill>
          <a:ln w="3175">
            <a:noFill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9354" tIns="49354" rIns="49354" bIns="49354" anchor="ctr"/>
          <a:lstStyle/>
          <a:p>
            <a:endParaRPr dirty="0"/>
          </a:p>
        </p:txBody>
      </p:sp>
      <p:sp>
        <p:nvSpPr>
          <p:cNvPr id="133" name="正方形/長方形 44"/>
          <p:cNvSpPr/>
          <p:nvPr/>
        </p:nvSpPr>
        <p:spPr>
          <a:xfrm>
            <a:off x="8217877" y="849495"/>
            <a:ext cx="1797085" cy="177466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36" name="テキスト ボックス 39"/>
          <p:cNvSpPr txBox="1"/>
          <p:nvPr/>
        </p:nvSpPr>
        <p:spPr>
          <a:xfrm>
            <a:off x="823354" y="4230411"/>
            <a:ext cx="3950958" cy="221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>
            <a:spAutoFit/>
          </a:bodyPr>
          <a:lstStyle/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　　　　　共通の友人を通じて出会う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　　　　　友人同士での交流が３年間ほどつづき…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　　　　　新郎から告白し、お付き合いスタート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　月・　　　　新婦が大好きな軽井沢のレストラン「〇〇」にてプロポーズ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　　　　　東京・中目黒で同棲をスタート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　　　　　本日〇〇レストランにて両家顔合わせ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２０・・年・月・日　　　入籍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２０・・年・月・日　　　ふたりが育った場所、名古屋で挙式・ガーデンパーティー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　　　　　　　　　　　　大好きな家族、友人を招待して</a:t>
            </a:r>
          </a:p>
          <a:p>
            <a:pPr>
              <a:lnSpc>
                <a:spcPct val="200000"/>
              </a:lnSpc>
              <a:defRPr sz="7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　　　　　　　　　　　　忘れられない1日になりますように</a:t>
            </a:r>
          </a:p>
        </p:txBody>
      </p:sp>
      <p:pic>
        <p:nvPicPr>
          <p:cNvPr id="137" name="名称未設定のアートワーク 4.png" descr="名称未設定のアートワーク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940" y="471838"/>
            <a:ext cx="3244199" cy="225444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テキスト ボックス 43"/>
          <p:cNvSpPr txBox="1"/>
          <p:nvPr/>
        </p:nvSpPr>
        <p:spPr>
          <a:xfrm>
            <a:off x="1256647" y="2624164"/>
            <a:ext cx="288117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900" spc="233">
                <a:solidFill>
                  <a:srgbClr val="687D48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Keinosuke + Asahi</a:t>
            </a:r>
          </a:p>
        </p:txBody>
      </p:sp>
      <p:sp>
        <p:nvSpPr>
          <p:cNvPr id="139" name="線"/>
          <p:cNvSpPr/>
          <p:nvPr/>
        </p:nvSpPr>
        <p:spPr>
          <a:xfrm flipV="1">
            <a:off x="2668890" y="3032318"/>
            <a:ext cx="1" cy="788713"/>
          </a:xfrm>
          <a:prstGeom prst="line">
            <a:avLst/>
          </a:prstGeom>
          <a:ln w="3810">
            <a:solidFill>
              <a:schemeClr val="accent2">
                <a:lumOff val="-2588"/>
              </a:schemeClr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テキスト ボックス 37"/>
          <p:cNvSpPr txBox="1"/>
          <p:nvPr/>
        </p:nvSpPr>
        <p:spPr>
          <a:xfrm>
            <a:off x="5887749" y="1325631"/>
            <a:ext cx="4628851" cy="98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>
            <a:spAutoFit/>
          </a:bodyPr>
          <a:lstStyle/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Name：○○○○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Birthday：1990.1.13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Blood type：O型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Character：穏やか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Work：建築士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Favorite：お酒を飲むこと・キャンプ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Skill：サッカー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Message：今日はありがとう！</a:t>
            </a:r>
          </a:p>
        </p:txBody>
      </p:sp>
      <p:sp>
        <p:nvSpPr>
          <p:cNvPr id="142" name="テキスト ボックス 37"/>
          <p:cNvSpPr txBox="1"/>
          <p:nvPr/>
        </p:nvSpPr>
        <p:spPr>
          <a:xfrm>
            <a:off x="8076511" y="3758139"/>
            <a:ext cx="4628851" cy="109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54" tIns="49354" rIns="49354" bIns="49354">
            <a:spAutoFit/>
          </a:bodyPr>
          <a:lstStyle/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Name：○○○○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Birthday：1991.2.20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Blood type：A型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Character：とにかく元気！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Work：保育士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Favorite：お花を飾ること・カフェ巡り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Skill：ピアノ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Message：皆さんとゆったりした時間を</a:t>
            </a:r>
          </a:p>
          <a:p>
            <a:pPr>
              <a:lnSpc>
                <a:spcPct val="90000"/>
              </a:lnSpc>
              <a:defRPr sz="800" spc="95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pPr>
            <a:r>
              <a:rPr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過ごしたいです！</a:t>
            </a:r>
          </a:p>
        </p:txBody>
      </p:sp>
      <p:sp>
        <p:nvSpPr>
          <p:cNvPr id="143" name="テキスト ボックス 43"/>
          <p:cNvSpPr txBox="1"/>
          <p:nvPr/>
        </p:nvSpPr>
        <p:spPr>
          <a:xfrm rot="5400000">
            <a:off x="9343858" y="1389366"/>
            <a:ext cx="186555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1900" spc="492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GROOM</a:t>
            </a:r>
          </a:p>
        </p:txBody>
      </p:sp>
      <p:sp>
        <p:nvSpPr>
          <p:cNvPr id="144" name="テキスト ボックス 43"/>
          <p:cNvSpPr txBox="1"/>
          <p:nvPr/>
        </p:nvSpPr>
        <p:spPr>
          <a:xfrm rot="16200000">
            <a:off x="4876457" y="3838811"/>
            <a:ext cx="186555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1900" spc="492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BRIDE</a:t>
            </a:r>
          </a:p>
        </p:txBody>
      </p:sp>
      <p:pic>
        <p:nvPicPr>
          <p:cNvPr id="145" name="名称未設定のアートワーク 5.png" descr="名称未設定のアートワーク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4835" y="5862990"/>
            <a:ext cx="1957576" cy="136034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正方形/長方形 44">
            <a:extLst>
              <a:ext uri="{FF2B5EF4-FFF2-40B4-BE49-F238E27FC236}">
                <a16:creationId xmlns:a16="http://schemas.microsoft.com/office/drawing/2014/main" id="{38A544A2-31FC-614F-84F4-02CF6FF03AC1}"/>
              </a:ext>
            </a:extLst>
          </p:cNvPr>
          <p:cNvSpPr/>
          <p:nvPr/>
        </p:nvSpPr>
        <p:spPr>
          <a:xfrm>
            <a:off x="6070331" y="3343076"/>
            <a:ext cx="1797085" cy="177466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4" name="テキスト ボックス 43">
            <a:extLst>
              <a:ext uri="{FF2B5EF4-FFF2-40B4-BE49-F238E27FC236}">
                <a16:creationId xmlns:a16="http://schemas.microsoft.com/office/drawing/2014/main" id="{8CE0B229-0FD0-A64E-AEA0-2BEA85B6DBFB}"/>
              </a:ext>
            </a:extLst>
          </p:cNvPr>
          <p:cNvSpPr txBox="1"/>
          <p:nvPr/>
        </p:nvSpPr>
        <p:spPr>
          <a:xfrm>
            <a:off x="8799086" y="1675273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  <p:sp>
        <p:nvSpPr>
          <p:cNvPr id="15" name="テキスト ボックス 43">
            <a:extLst>
              <a:ext uri="{FF2B5EF4-FFF2-40B4-BE49-F238E27FC236}">
                <a16:creationId xmlns:a16="http://schemas.microsoft.com/office/drawing/2014/main" id="{40C02A8F-DCFD-9140-98FD-BDA4791B4A81}"/>
              </a:ext>
            </a:extLst>
          </p:cNvPr>
          <p:cNvSpPr txBox="1"/>
          <p:nvPr/>
        </p:nvSpPr>
        <p:spPr>
          <a:xfrm>
            <a:off x="6651540" y="4230410"/>
            <a:ext cx="634666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914400">
              <a:defRPr sz="800" spc="207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Edensor FREE" pitchFamily="2" charset="0"/>
              </a:rPr>
              <a:t>photo</a:t>
            </a:r>
            <a:endParaRPr dirty="0">
              <a:solidFill>
                <a:schemeClr val="bg1"/>
              </a:solidFill>
              <a:latin typeface="Edensor FREE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四角形"/>
          <p:cNvSpPr/>
          <p:nvPr/>
        </p:nvSpPr>
        <p:spPr>
          <a:xfrm>
            <a:off x="0" y="0"/>
            <a:ext cx="10693400" cy="7543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48" name="円形"/>
          <p:cNvSpPr/>
          <p:nvPr/>
        </p:nvSpPr>
        <p:spPr>
          <a:xfrm>
            <a:off x="1914805" y="4145453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49" name="円形"/>
          <p:cNvSpPr/>
          <p:nvPr/>
        </p:nvSpPr>
        <p:spPr>
          <a:xfrm>
            <a:off x="1914805" y="5637750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0" name="円形"/>
          <p:cNvSpPr/>
          <p:nvPr/>
        </p:nvSpPr>
        <p:spPr>
          <a:xfrm>
            <a:off x="5153809" y="2652722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1" name="円形"/>
          <p:cNvSpPr/>
          <p:nvPr/>
        </p:nvSpPr>
        <p:spPr>
          <a:xfrm>
            <a:off x="5153809" y="4145884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2" name="円形"/>
          <p:cNvSpPr/>
          <p:nvPr/>
        </p:nvSpPr>
        <p:spPr>
          <a:xfrm>
            <a:off x="5153809" y="5638182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3" name="円形"/>
          <p:cNvSpPr/>
          <p:nvPr/>
        </p:nvSpPr>
        <p:spPr>
          <a:xfrm>
            <a:off x="8203025" y="2672339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4" name="円形"/>
          <p:cNvSpPr/>
          <p:nvPr/>
        </p:nvSpPr>
        <p:spPr>
          <a:xfrm>
            <a:off x="8203025" y="4165501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5" name="円形"/>
          <p:cNvSpPr/>
          <p:nvPr/>
        </p:nvSpPr>
        <p:spPr>
          <a:xfrm>
            <a:off x="8203025" y="5657800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6" name="円形"/>
          <p:cNvSpPr/>
          <p:nvPr/>
        </p:nvSpPr>
        <p:spPr>
          <a:xfrm>
            <a:off x="1914805" y="2652291"/>
            <a:ext cx="473015" cy="473015"/>
          </a:xfrm>
          <a:prstGeom prst="ellipse">
            <a:avLst/>
          </a:prstGeom>
          <a:solidFill>
            <a:srgbClr val="687D48"/>
          </a:solidFill>
          <a:ln w="12700">
            <a:miter lim="400000"/>
          </a:ln>
        </p:spPr>
        <p:txBody>
          <a:bodyPr lIns="49354" tIns="49354" rIns="49354" bIns="49354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</p:txBody>
      </p:sp>
      <p:sp>
        <p:nvSpPr>
          <p:cNvPr id="157" name="正方形/長方形 1"/>
          <p:cNvSpPr txBox="1"/>
          <p:nvPr/>
        </p:nvSpPr>
        <p:spPr>
          <a:xfrm>
            <a:off x="2579881" y="24330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58" name="正方形/長方形 34"/>
          <p:cNvSpPr txBox="1"/>
          <p:nvPr/>
        </p:nvSpPr>
        <p:spPr>
          <a:xfrm>
            <a:off x="2579879" y="279439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59" name="正方形/長方形 39"/>
          <p:cNvSpPr txBox="1"/>
          <p:nvPr/>
        </p:nvSpPr>
        <p:spPr>
          <a:xfrm>
            <a:off x="2587538" y="315572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0" name="正方形/長方形 40"/>
          <p:cNvSpPr txBox="1"/>
          <p:nvPr/>
        </p:nvSpPr>
        <p:spPr>
          <a:xfrm>
            <a:off x="1117197" y="2433078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1" name="正方形/長方形 41"/>
          <p:cNvSpPr txBox="1"/>
          <p:nvPr/>
        </p:nvSpPr>
        <p:spPr>
          <a:xfrm>
            <a:off x="1117195" y="279440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2" name="正方形/長方形 42"/>
          <p:cNvSpPr txBox="1"/>
          <p:nvPr/>
        </p:nvSpPr>
        <p:spPr>
          <a:xfrm>
            <a:off x="1117194" y="315571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3" name="正方形/長方形 2"/>
          <p:cNvSpPr txBox="1"/>
          <p:nvPr/>
        </p:nvSpPr>
        <p:spPr>
          <a:xfrm>
            <a:off x="2055942" y="2743599"/>
            <a:ext cx="272796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A</a:t>
            </a:r>
          </a:p>
        </p:txBody>
      </p:sp>
      <p:sp>
        <p:nvSpPr>
          <p:cNvPr id="164" name="正方形/長方形 65"/>
          <p:cNvSpPr txBox="1"/>
          <p:nvPr/>
        </p:nvSpPr>
        <p:spPr>
          <a:xfrm>
            <a:off x="8880802" y="24330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5" name="正方形/長方形 66"/>
          <p:cNvSpPr txBox="1"/>
          <p:nvPr/>
        </p:nvSpPr>
        <p:spPr>
          <a:xfrm>
            <a:off x="8880801" y="279439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6" name="正方形/長方形 67"/>
          <p:cNvSpPr txBox="1"/>
          <p:nvPr/>
        </p:nvSpPr>
        <p:spPr>
          <a:xfrm>
            <a:off x="8888461" y="315572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7" name="正方形/長方形 68"/>
          <p:cNvSpPr txBox="1"/>
          <p:nvPr/>
        </p:nvSpPr>
        <p:spPr>
          <a:xfrm>
            <a:off x="7392719" y="2433078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8" name="正方形/長方形 69"/>
          <p:cNvSpPr txBox="1"/>
          <p:nvPr/>
        </p:nvSpPr>
        <p:spPr>
          <a:xfrm>
            <a:off x="7392716" y="279440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69" name="正方形/長方形 70"/>
          <p:cNvSpPr txBox="1"/>
          <p:nvPr/>
        </p:nvSpPr>
        <p:spPr>
          <a:xfrm>
            <a:off x="7392716" y="315571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0" name="正方形/長方形 71"/>
          <p:cNvSpPr txBox="1"/>
          <p:nvPr/>
        </p:nvSpPr>
        <p:spPr>
          <a:xfrm>
            <a:off x="8319627" y="2788616"/>
            <a:ext cx="287224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C</a:t>
            </a:r>
          </a:p>
        </p:txBody>
      </p:sp>
      <p:sp>
        <p:nvSpPr>
          <p:cNvPr id="171" name="正方形/長方形 73"/>
          <p:cNvSpPr txBox="1"/>
          <p:nvPr/>
        </p:nvSpPr>
        <p:spPr>
          <a:xfrm>
            <a:off x="2579881" y="391413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2" name="正方形/長方形 74"/>
          <p:cNvSpPr txBox="1"/>
          <p:nvPr/>
        </p:nvSpPr>
        <p:spPr>
          <a:xfrm>
            <a:off x="2579879" y="427545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3" name="正方形/長方形 75"/>
          <p:cNvSpPr txBox="1"/>
          <p:nvPr/>
        </p:nvSpPr>
        <p:spPr>
          <a:xfrm>
            <a:off x="2587538" y="46367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4" name="正方形/長方形 76"/>
          <p:cNvSpPr txBox="1"/>
          <p:nvPr/>
        </p:nvSpPr>
        <p:spPr>
          <a:xfrm>
            <a:off x="1117197" y="391413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5" name="正方形/長方形 77"/>
          <p:cNvSpPr txBox="1"/>
          <p:nvPr/>
        </p:nvSpPr>
        <p:spPr>
          <a:xfrm>
            <a:off x="1117195" y="427545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6" name="正方形/長方形 78"/>
          <p:cNvSpPr txBox="1"/>
          <p:nvPr/>
        </p:nvSpPr>
        <p:spPr>
          <a:xfrm>
            <a:off x="1117194" y="463677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7" name="正方形/長方形 79"/>
          <p:cNvSpPr txBox="1"/>
          <p:nvPr/>
        </p:nvSpPr>
        <p:spPr>
          <a:xfrm>
            <a:off x="2044106" y="4256971"/>
            <a:ext cx="298444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D</a:t>
            </a:r>
          </a:p>
        </p:txBody>
      </p:sp>
      <p:sp>
        <p:nvSpPr>
          <p:cNvPr id="178" name="正方形/長方形 89"/>
          <p:cNvSpPr txBox="1"/>
          <p:nvPr/>
        </p:nvSpPr>
        <p:spPr>
          <a:xfrm>
            <a:off x="8880802" y="391413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79" name="正方形/長方形 90"/>
          <p:cNvSpPr txBox="1"/>
          <p:nvPr/>
        </p:nvSpPr>
        <p:spPr>
          <a:xfrm>
            <a:off x="8880801" y="427545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0" name="正方形/長方形 91"/>
          <p:cNvSpPr txBox="1"/>
          <p:nvPr/>
        </p:nvSpPr>
        <p:spPr>
          <a:xfrm>
            <a:off x="8888461" y="46367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1" name="正方形/長方形 92"/>
          <p:cNvSpPr txBox="1"/>
          <p:nvPr/>
        </p:nvSpPr>
        <p:spPr>
          <a:xfrm>
            <a:off x="7392719" y="391413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2" name="正方形/長方形 93"/>
          <p:cNvSpPr txBox="1"/>
          <p:nvPr/>
        </p:nvSpPr>
        <p:spPr>
          <a:xfrm>
            <a:off x="7392716" y="427545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3" name="正方形/長方形 94"/>
          <p:cNvSpPr txBox="1"/>
          <p:nvPr/>
        </p:nvSpPr>
        <p:spPr>
          <a:xfrm>
            <a:off x="7392716" y="463677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4" name="正方形/長方形 95"/>
          <p:cNvSpPr txBox="1"/>
          <p:nvPr/>
        </p:nvSpPr>
        <p:spPr>
          <a:xfrm>
            <a:off x="8371350" y="4269671"/>
            <a:ext cx="264782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F</a:t>
            </a:r>
          </a:p>
        </p:txBody>
      </p:sp>
      <p:sp>
        <p:nvSpPr>
          <p:cNvPr id="185" name="正方形/長方形 97"/>
          <p:cNvSpPr txBox="1"/>
          <p:nvPr/>
        </p:nvSpPr>
        <p:spPr>
          <a:xfrm>
            <a:off x="2546617" y="5390041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6" name="正方形/長方形 98"/>
          <p:cNvSpPr txBox="1"/>
          <p:nvPr/>
        </p:nvSpPr>
        <p:spPr>
          <a:xfrm>
            <a:off x="2546616" y="575136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7" name="正方形/長方形 99"/>
          <p:cNvSpPr txBox="1"/>
          <p:nvPr/>
        </p:nvSpPr>
        <p:spPr>
          <a:xfrm>
            <a:off x="2554274" y="611268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8" name="正方形/長方形 100"/>
          <p:cNvSpPr txBox="1"/>
          <p:nvPr/>
        </p:nvSpPr>
        <p:spPr>
          <a:xfrm>
            <a:off x="1083931" y="539004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89" name="正方形/長方形 101"/>
          <p:cNvSpPr txBox="1"/>
          <p:nvPr/>
        </p:nvSpPr>
        <p:spPr>
          <a:xfrm>
            <a:off x="1083931" y="575136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0" name="正方形/長方形 102"/>
          <p:cNvSpPr txBox="1"/>
          <p:nvPr/>
        </p:nvSpPr>
        <p:spPr>
          <a:xfrm>
            <a:off x="1083929" y="611268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1" name="正方形/長方形 103"/>
          <p:cNvSpPr txBox="1"/>
          <p:nvPr/>
        </p:nvSpPr>
        <p:spPr>
          <a:xfrm>
            <a:off x="2036241" y="5745581"/>
            <a:ext cx="296842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G</a:t>
            </a:r>
          </a:p>
        </p:txBody>
      </p:sp>
      <p:sp>
        <p:nvSpPr>
          <p:cNvPr id="192" name="正方形/長方形 50"/>
          <p:cNvSpPr txBox="1"/>
          <p:nvPr/>
        </p:nvSpPr>
        <p:spPr>
          <a:xfrm>
            <a:off x="5795424" y="24330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3" name="正方形/長方形 54"/>
          <p:cNvSpPr txBox="1"/>
          <p:nvPr/>
        </p:nvSpPr>
        <p:spPr>
          <a:xfrm>
            <a:off x="5795424" y="279439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4" name="正方形/長方形 56"/>
          <p:cNvSpPr txBox="1"/>
          <p:nvPr/>
        </p:nvSpPr>
        <p:spPr>
          <a:xfrm>
            <a:off x="5803082" y="315572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5" name="正方形/長方形 57"/>
          <p:cNvSpPr txBox="1"/>
          <p:nvPr/>
        </p:nvSpPr>
        <p:spPr>
          <a:xfrm>
            <a:off x="4307340" y="2433078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6" name="正方形/長方形 58"/>
          <p:cNvSpPr txBox="1"/>
          <p:nvPr/>
        </p:nvSpPr>
        <p:spPr>
          <a:xfrm>
            <a:off x="4307339" y="2794400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7" name="正方形/長方形 59"/>
          <p:cNvSpPr txBox="1"/>
          <p:nvPr/>
        </p:nvSpPr>
        <p:spPr>
          <a:xfrm>
            <a:off x="4307337" y="3155719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198" name="正方形/長方形 60"/>
          <p:cNvSpPr txBox="1"/>
          <p:nvPr/>
        </p:nvSpPr>
        <p:spPr>
          <a:xfrm>
            <a:off x="5297749" y="2763216"/>
            <a:ext cx="282414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B</a:t>
            </a:r>
          </a:p>
        </p:txBody>
      </p:sp>
      <p:sp>
        <p:nvSpPr>
          <p:cNvPr id="199" name="正方形/長方形 81"/>
          <p:cNvSpPr txBox="1"/>
          <p:nvPr/>
        </p:nvSpPr>
        <p:spPr>
          <a:xfrm>
            <a:off x="5795424" y="3914132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0" name="正方形/長方形 82"/>
          <p:cNvSpPr txBox="1"/>
          <p:nvPr/>
        </p:nvSpPr>
        <p:spPr>
          <a:xfrm>
            <a:off x="5795424" y="427545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1" name="正方形/長方形 83"/>
          <p:cNvSpPr txBox="1"/>
          <p:nvPr/>
        </p:nvSpPr>
        <p:spPr>
          <a:xfrm>
            <a:off x="5803082" y="4636777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2" name="正方形/長方形 84"/>
          <p:cNvSpPr txBox="1"/>
          <p:nvPr/>
        </p:nvSpPr>
        <p:spPr>
          <a:xfrm>
            <a:off x="4307340" y="391413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3" name="正方形/長方形 85"/>
          <p:cNvSpPr txBox="1"/>
          <p:nvPr/>
        </p:nvSpPr>
        <p:spPr>
          <a:xfrm>
            <a:off x="4307339" y="427545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4" name="正方形/長方形 86"/>
          <p:cNvSpPr txBox="1"/>
          <p:nvPr/>
        </p:nvSpPr>
        <p:spPr>
          <a:xfrm>
            <a:off x="4307337" y="463677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5" name="正方形/長方形 87"/>
          <p:cNvSpPr txBox="1"/>
          <p:nvPr/>
        </p:nvSpPr>
        <p:spPr>
          <a:xfrm>
            <a:off x="5298211" y="4244271"/>
            <a:ext cx="266384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E</a:t>
            </a:r>
          </a:p>
        </p:txBody>
      </p:sp>
      <p:sp>
        <p:nvSpPr>
          <p:cNvPr id="206" name="正方形/長方形 105"/>
          <p:cNvSpPr txBox="1"/>
          <p:nvPr/>
        </p:nvSpPr>
        <p:spPr>
          <a:xfrm>
            <a:off x="5762161" y="5390041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7" name="正方形/長方形 106"/>
          <p:cNvSpPr txBox="1"/>
          <p:nvPr/>
        </p:nvSpPr>
        <p:spPr>
          <a:xfrm>
            <a:off x="5762159" y="575136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8" name="正方形/長方形 107"/>
          <p:cNvSpPr txBox="1"/>
          <p:nvPr/>
        </p:nvSpPr>
        <p:spPr>
          <a:xfrm>
            <a:off x="5769817" y="611268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09" name="正方形/長方形 108"/>
          <p:cNvSpPr txBox="1"/>
          <p:nvPr/>
        </p:nvSpPr>
        <p:spPr>
          <a:xfrm>
            <a:off x="4274075" y="539004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0" name="正方形/長方形 109"/>
          <p:cNvSpPr txBox="1"/>
          <p:nvPr/>
        </p:nvSpPr>
        <p:spPr>
          <a:xfrm>
            <a:off x="4274075" y="575136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1" name="正方形/長方形 110"/>
          <p:cNvSpPr txBox="1"/>
          <p:nvPr/>
        </p:nvSpPr>
        <p:spPr>
          <a:xfrm>
            <a:off x="4274073" y="611268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2" name="正方形/長方形 111"/>
          <p:cNvSpPr txBox="1"/>
          <p:nvPr/>
        </p:nvSpPr>
        <p:spPr>
          <a:xfrm>
            <a:off x="5276698" y="5754782"/>
            <a:ext cx="288826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H</a:t>
            </a:r>
          </a:p>
        </p:txBody>
      </p:sp>
      <p:sp>
        <p:nvSpPr>
          <p:cNvPr id="213" name="正方形/長方形 113"/>
          <p:cNvSpPr txBox="1"/>
          <p:nvPr/>
        </p:nvSpPr>
        <p:spPr>
          <a:xfrm>
            <a:off x="8847538" y="5390041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4" name="正方形/長方形 114"/>
          <p:cNvSpPr txBox="1"/>
          <p:nvPr/>
        </p:nvSpPr>
        <p:spPr>
          <a:xfrm>
            <a:off x="8847538" y="5751364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5" name="正方形/長方形 115"/>
          <p:cNvSpPr txBox="1"/>
          <p:nvPr/>
        </p:nvSpPr>
        <p:spPr>
          <a:xfrm>
            <a:off x="8855195" y="6112686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6" name="正方形/長方形 116"/>
          <p:cNvSpPr txBox="1"/>
          <p:nvPr/>
        </p:nvSpPr>
        <p:spPr>
          <a:xfrm>
            <a:off x="7359453" y="5390043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7" name="正方形/長方形 117"/>
          <p:cNvSpPr txBox="1"/>
          <p:nvPr/>
        </p:nvSpPr>
        <p:spPr>
          <a:xfrm>
            <a:off x="7359452" y="575136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8" name="正方形/長方形 118"/>
          <p:cNvSpPr txBox="1"/>
          <p:nvPr/>
        </p:nvSpPr>
        <p:spPr>
          <a:xfrm>
            <a:off x="7359452" y="6112685"/>
            <a:ext cx="663929" cy="25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lnSpc>
                <a:spcPct val="150000"/>
              </a:lnSpc>
              <a:defRPr sz="900" spc="3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sz="8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○○○○</a:t>
            </a:r>
          </a:p>
        </p:txBody>
      </p:sp>
      <p:sp>
        <p:nvSpPr>
          <p:cNvPr id="219" name="正方形/長方形 119"/>
          <p:cNvSpPr txBox="1"/>
          <p:nvPr/>
        </p:nvSpPr>
        <p:spPr>
          <a:xfrm>
            <a:off x="8377487" y="5767482"/>
            <a:ext cx="213486" cy="31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9354" tIns="49354" rIns="49354" bIns="49354">
            <a:spAutoFit/>
          </a:bodyPr>
          <a:lstStyle>
            <a:lvl1pPr>
              <a:defRPr spc="600">
                <a:solidFill>
                  <a:srgbClr val="FFFFFF"/>
                </a:solidFill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I</a:t>
            </a:r>
          </a:p>
        </p:txBody>
      </p:sp>
      <p:sp>
        <p:nvSpPr>
          <p:cNvPr id="220" name="Google Shape;59;p13"/>
          <p:cNvSpPr txBox="1"/>
          <p:nvPr/>
        </p:nvSpPr>
        <p:spPr>
          <a:xfrm>
            <a:off x="3789283" y="1448426"/>
            <a:ext cx="1391211" cy="36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8692" tIns="98692" rIns="98692" bIns="98692">
            <a:spAutoFit/>
          </a:bodyPr>
          <a:lstStyle>
            <a:lvl1pPr algn="ctr">
              <a:defRPr sz="1100" spc="341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Keinosuke</a:t>
            </a:r>
          </a:p>
        </p:txBody>
      </p:sp>
      <p:sp>
        <p:nvSpPr>
          <p:cNvPr id="221" name="Google Shape;59;p13"/>
          <p:cNvSpPr txBox="1"/>
          <p:nvPr/>
        </p:nvSpPr>
        <p:spPr>
          <a:xfrm>
            <a:off x="6064584" y="6510632"/>
            <a:ext cx="3850107" cy="29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8692" tIns="98692" rIns="98692" bIns="98692">
            <a:spAutoFit/>
          </a:bodyPr>
          <a:lstStyle>
            <a:lvl1pPr algn="ctr">
              <a:defRPr sz="600">
                <a:latin typeface="FOT-筑紫明朝 Pr6N L"/>
                <a:ea typeface="FOT-筑紫明朝 Pr6N L"/>
                <a:cs typeface="FOT-筑紫明朝 Pr6N L"/>
                <a:sym typeface="FOT-筑紫明朝 Pr6N L"/>
              </a:defRPr>
            </a:lvl1pPr>
          </a:lstStyle>
          <a:p>
            <a:r>
              <a:rPr dirty="0"/>
              <a:t>誠に失礼ながらお席順・お役職・お名前に誤字などがございましたら深くお詫び申し上げます</a:t>
            </a:r>
          </a:p>
        </p:txBody>
      </p:sp>
      <p:sp>
        <p:nvSpPr>
          <p:cNvPr id="222" name="テキスト ボックス 43"/>
          <p:cNvSpPr txBox="1"/>
          <p:nvPr/>
        </p:nvSpPr>
        <p:spPr>
          <a:xfrm>
            <a:off x="4008908" y="1309440"/>
            <a:ext cx="10242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800" spc="208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Groom</a:t>
            </a:r>
          </a:p>
        </p:txBody>
      </p:sp>
      <p:sp>
        <p:nvSpPr>
          <p:cNvPr id="223" name="テキスト ボックス 43"/>
          <p:cNvSpPr txBox="1"/>
          <p:nvPr/>
        </p:nvSpPr>
        <p:spPr>
          <a:xfrm>
            <a:off x="5761508" y="1309440"/>
            <a:ext cx="10242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800" spc="208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Bride</a:t>
            </a:r>
          </a:p>
        </p:txBody>
      </p:sp>
      <p:sp>
        <p:nvSpPr>
          <p:cNvPr id="224" name="Google Shape;59;p13"/>
          <p:cNvSpPr txBox="1"/>
          <p:nvPr/>
        </p:nvSpPr>
        <p:spPr>
          <a:xfrm>
            <a:off x="5644415" y="1448426"/>
            <a:ext cx="1258442" cy="36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8692" tIns="98692" rIns="98692" bIns="98692">
            <a:spAutoFit/>
          </a:bodyPr>
          <a:lstStyle>
            <a:lvl1pPr algn="ctr">
              <a:defRPr sz="1100" spc="341">
                <a:latin typeface="Mirabela"/>
                <a:ea typeface="Mirabela"/>
                <a:cs typeface="Mirabela"/>
                <a:sym typeface="Mirabela"/>
              </a:defRPr>
            </a:lvl1pPr>
          </a:lstStyle>
          <a:p>
            <a:r>
              <a:rPr dirty="0">
                <a:latin typeface="Edensor FREE" pitchFamily="2" charset="0"/>
              </a:rPr>
              <a:t>Asahi</a:t>
            </a:r>
          </a:p>
        </p:txBody>
      </p:sp>
      <p:pic>
        <p:nvPicPr>
          <p:cNvPr id="225" name="名称未設定のアートワーク 6.png" descr="名称未設定のアートワーク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210255">
            <a:off x="133284" y="-68559"/>
            <a:ext cx="3108030" cy="2159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9354" tIns="49354" rIns="49354" bIns="49354" numCol="1" spcCol="38100" rtlCol="0" anchor="ctr">
        <a:spAutoFit/>
      </a:bodyPr>
      <a:lstStyle>
        <a:defPPr marL="0" marR="0" indent="0" algn="l" defTabSz="10058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t">
        <a:spAutoFit/>
      </a:bodyPr>
      <a:lstStyle>
        <a:defPPr marL="0" marR="0" indent="0" algn="l" defTabSz="10058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9354" tIns="49354" rIns="49354" bIns="49354" numCol="1" spcCol="38100" rtlCol="0" anchor="ctr">
        <a:spAutoFit/>
      </a:bodyPr>
      <a:lstStyle>
        <a:defPPr marL="0" marR="0" indent="0" algn="l" defTabSz="10058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9354" tIns="49354" rIns="49354" bIns="49354" numCol="1" spcCol="38100" rtlCol="0" anchor="t">
        <a:spAutoFit/>
      </a:bodyPr>
      <a:lstStyle>
        <a:defPPr marL="0" marR="0" indent="0" algn="l" defTabSz="10058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315</Words>
  <Application>Microsoft Macintosh PowerPoint</Application>
  <PresentationFormat>ユーザー設定</PresentationFormat>
  <Paragraphs>121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AppleMyungjo 일반체</vt:lpstr>
      <vt:lpstr>FOT-筑紫明朝 Pr6N L</vt:lpstr>
      <vt:lpstr>Hiragino Mincho Pro W3</vt:lpstr>
      <vt:lpstr>Mirabela</vt:lpstr>
      <vt:lpstr>Arial</vt:lpstr>
      <vt:lpstr>Edensor FREE</vt:lpstr>
      <vt:lpstr>Helvetica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後藤雅之</cp:lastModifiedBy>
  <cp:revision>8</cp:revision>
  <dcterms:modified xsi:type="dcterms:W3CDTF">2024-07-02T14:08:02Z</dcterms:modified>
</cp:coreProperties>
</file>