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0693400" cy="7556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343344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1pPr>
    <a:lvl2pPr marL="0" marR="0" indent="457200" algn="l" defTabSz="1343344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2pPr>
    <a:lvl3pPr marL="0" marR="0" indent="914400" algn="l" defTabSz="1343344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3pPr>
    <a:lvl4pPr marL="0" marR="0" indent="1371600" algn="l" defTabSz="1343344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4pPr>
    <a:lvl5pPr marL="0" marR="0" indent="1828800" algn="l" defTabSz="1343344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5pPr>
    <a:lvl6pPr marL="0" marR="0" indent="2286000" algn="l" defTabSz="1343344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6pPr>
    <a:lvl7pPr marL="0" marR="0" indent="2743200" algn="l" defTabSz="1343344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7pPr>
    <a:lvl8pPr marL="0" marR="0" indent="3200400" algn="l" defTabSz="1343344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8pPr>
    <a:lvl9pPr marL="0" marR="0" indent="3657600" algn="l" defTabSz="1343344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3175" cap="flat">
              <a:solidFill>
                <a:srgbClr val="838383"/>
              </a:solidFill>
              <a:prstDash val="solid"/>
              <a:miter lim="400000"/>
            </a:ln>
          </a:left>
          <a:right>
            <a:ln w="3175" cap="flat">
              <a:solidFill>
                <a:srgbClr val="838383"/>
              </a:solidFill>
              <a:prstDash val="solid"/>
              <a:miter lim="400000"/>
            </a:ln>
          </a:right>
          <a:top>
            <a:ln w="3175" cap="flat">
              <a:solidFill>
                <a:srgbClr val="838383"/>
              </a:solidFill>
              <a:prstDash val="solid"/>
              <a:miter lim="400000"/>
            </a:ln>
          </a:top>
          <a:bottom>
            <a:ln w="3175" cap="flat">
              <a:solidFill>
                <a:srgbClr val="838383"/>
              </a:solidFill>
              <a:prstDash val="solid"/>
              <a:miter lim="400000"/>
            </a:ln>
          </a:bottom>
          <a:insideH>
            <a:ln w="3175" cap="flat">
              <a:solidFill>
                <a:srgbClr val="838383"/>
              </a:solidFill>
              <a:prstDash val="solid"/>
              <a:miter lim="400000"/>
            </a:ln>
          </a:insideH>
          <a:insideV>
            <a:ln w="3175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808080"/>
              </a:solidFill>
              <a:prstDash val="solid"/>
              <a:miter lim="400000"/>
            </a:ln>
          </a:right>
          <a:top>
            <a:ln w="3175" cap="flat">
              <a:solidFill>
                <a:srgbClr val="808080"/>
              </a:solidFill>
              <a:prstDash val="solid"/>
              <a:miter lim="400000"/>
            </a:ln>
          </a:top>
          <a:bottom>
            <a:ln w="3175" cap="flat">
              <a:solidFill>
                <a:srgbClr val="808080"/>
              </a:solidFill>
              <a:prstDash val="solid"/>
              <a:miter lim="400000"/>
            </a:ln>
          </a:bottom>
          <a:insideH>
            <a:ln w="3175" cap="flat">
              <a:solidFill>
                <a:srgbClr val="808080"/>
              </a:solidFill>
              <a:prstDash val="solid"/>
              <a:miter lim="400000"/>
            </a:ln>
          </a:insideH>
          <a:insideV>
            <a:ln w="3175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chemeClr val="accent3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4D4D4D"/>
              </a:solidFill>
              <a:prstDash val="solid"/>
              <a:miter lim="400000"/>
            </a:ln>
          </a:right>
          <a:top>
            <a:ln w="3175" cap="flat">
              <a:solidFill>
                <a:srgbClr val="4D4D4D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4D4D4D"/>
              </a:solidFill>
              <a:prstDash val="solid"/>
              <a:miter lim="400000"/>
            </a:ln>
          </a:insideH>
          <a:insideV>
            <a:ln w="3175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F8BA00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3175" cap="flat">
              <a:solidFill>
                <a:srgbClr val="464646"/>
              </a:solidFill>
              <a:prstDash val="solid"/>
              <a:miter lim="400000"/>
            </a:ln>
          </a:left>
          <a:right>
            <a:ln w="3175" cap="flat">
              <a:solidFill>
                <a:srgbClr val="464646"/>
              </a:solidFill>
              <a:prstDash val="solid"/>
              <a:miter lim="400000"/>
            </a:ln>
          </a:right>
          <a:top>
            <a:ln w="3175" cap="flat">
              <a:solidFill>
                <a:srgbClr val="464646"/>
              </a:solidFill>
              <a:prstDash val="solid"/>
              <a:miter lim="400000"/>
            </a:ln>
          </a:top>
          <a:bottom>
            <a:ln w="3175" cap="flat">
              <a:solidFill>
                <a:srgbClr val="464646"/>
              </a:solidFill>
              <a:prstDash val="solid"/>
              <a:miter lim="400000"/>
            </a:ln>
          </a:bottom>
          <a:insideH>
            <a:ln w="3175" cap="flat">
              <a:solidFill>
                <a:srgbClr val="464646"/>
              </a:solidFill>
              <a:prstDash val="solid"/>
              <a:miter lim="400000"/>
            </a:ln>
          </a:insideH>
          <a:insideV>
            <a:ln w="3175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C3C3C3"/>
              </a:solidFill>
              <a:prstDash val="solid"/>
              <a:miter lim="400000"/>
            </a:ln>
          </a:top>
          <a:bottom>
            <a:ln w="3175" cap="flat">
              <a:solidFill>
                <a:srgbClr val="C3C3C3"/>
              </a:solidFill>
              <a:prstDash val="solid"/>
              <a:miter lim="400000"/>
            </a:ln>
          </a:bottom>
          <a:insideH>
            <a:ln w="3175" cap="flat">
              <a:solidFill>
                <a:srgbClr val="C3C3C3"/>
              </a:solidFill>
              <a:prstDash val="solid"/>
              <a:miter lim="400000"/>
            </a:ln>
          </a:insideH>
          <a:insideV>
            <a:ln w="3175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5E5E5E"/>
              </a:solidFill>
              <a:prstDash val="solid"/>
              <a:miter lim="400000"/>
            </a:ln>
          </a:right>
          <a:top>
            <a:ln w="3175" cap="flat">
              <a:solidFill>
                <a:srgbClr val="CB297B"/>
              </a:solidFill>
              <a:prstDash val="solid"/>
              <a:miter lim="400000"/>
            </a:ln>
          </a:top>
          <a:bottom>
            <a:ln w="3175" cap="flat">
              <a:solidFill>
                <a:srgbClr val="5E5E5E"/>
              </a:solidFill>
              <a:prstDash val="solid"/>
              <a:miter lim="400000"/>
            </a:ln>
          </a:bottom>
          <a:insideH>
            <a:ln w="3175" cap="flat">
              <a:solidFill>
                <a:srgbClr val="5E5E5E"/>
              </a:solidFill>
              <a:prstDash val="solid"/>
              <a:miter lim="400000"/>
            </a:ln>
          </a:insideH>
          <a:insideV>
            <a:ln w="3175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5E5E5E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6C6C6C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6C6C6C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6C6C6C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467"/>
    <p:restoredTop sz="94643"/>
  </p:normalViewPr>
  <p:slideViewPr>
    <p:cSldViewPr snapToGrid="0" snapToObjects="1">
      <p:cViewPr varScale="1">
        <p:scale>
          <a:sx n="99" d="100"/>
          <a:sy n="99" d="100"/>
        </p:scale>
        <p:origin x="19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1pPr>
    <a:lvl2pPr indent="2286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2pPr>
    <a:lvl3pPr indent="4572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3pPr>
    <a:lvl4pPr indent="6858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4pPr>
    <a:lvl5pPr indent="9144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5pPr>
    <a:lvl6pPr indent="11430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6pPr>
    <a:lvl7pPr indent="13716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7pPr>
    <a:lvl8pPr indent="16002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8pPr>
    <a:lvl9pPr indent="18288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作者と日付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945582" y="4871001"/>
            <a:ext cx="4799982" cy="139161"/>
          </a:xfrm>
          <a:prstGeom prst="rect">
            <a:avLst/>
          </a:prstGeom>
        </p:spPr>
        <p:txBody>
          <a:bodyPr lIns="9988" tIns="9988" rIns="9988" bIns="9988"/>
          <a:lstStyle>
            <a:lvl1pPr defTabSz="268325">
              <a:defRPr sz="1062"/>
            </a:lvl1pPr>
          </a:lstStyle>
          <a:p>
            <a:r>
              <a:t>作者と日付</a:t>
            </a:r>
          </a:p>
        </p:txBody>
      </p:sp>
      <p:sp>
        <p:nvSpPr>
          <p:cNvPr id="12" name="プレゼンテーションのタイトル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プレゼンテーションのタイトル</a:t>
            </a:r>
          </a:p>
        </p:txBody>
      </p:sp>
      <p:sp>
        <p:nvSpPr>
          <p:cNvPr id="13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プレゼンテーションのサブタイトル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2946709" y="2515827"/>
            <a:ext cx="4799982" cy="313493"/>
          </a:xfrm>
          <a:prstGeom prst="rect">
            <a:avLst/>
          </a:prstGeom>
        </p:spPr>
        <p:txBody>
          <a:bodyPr anchor="t"/>
          <a:lstStyle>
            <a:lvl1pPr>
              <a:defRPr sz="4600" spc="-91"/>
            </a:lvl1pPr>
          </a:lstStyle>
          <a:p>
            <a:r>
              <a:t>スライドのタイトル</a:t>
            </a:r>
          </a:p>
        </p:txBody>
      </p:sp>
      <p:sp>
        <p:nvSpPr>
          <p:cNvPr id="100" name="スライドのサブタイトル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946709" y="2798408"/>
            <a:ext cx="4799982" cy="204221"/>
          </a:xfrm>
          <a:prstGeom prst="rect">
            <a:avLst/>
          </a:prstGeom>
        </p:spPr>
        <p:txBody>
          <a:bodyPr lIns="9988" tIns="9988" rIns="9988" bIns="9988"/>
          <a:lstStyle>
            <a:lvl1pPr defTabSz="241038">
              <a:defRPr sz="1483"/>
            </a:lvl1pPr>
          </a:lstStyle>
          <a:p>
            <a:r>
              <a:t>スライドのサブタイトル</a:t>
            </a:r>
          </a:p>
        </p:txBody>
      </p:sp>
      <p:sp>
        <p:nvSpPr>
          <p:cNvPr id="10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議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議題のタイトル"/>
          <p:cNvSpPr txBox="1">
            <a:spLocks noGrp="1"/>
          </p:cNvSpPr>
          <p:nvPr>
            <p:ph type="title" hasCustomPrompt="1"/>
          </p:nvPr>
        </p:nvSpPr>
        <p:spPr>
          <a:xfrm>
            <a:off x="2946709" y="2515827"/>
            <a:ext cx="4799982" cy="313526"/>
          </a:xfrm>
          <a:prstGeom prst="rect">
            <a:avLst/>
          </a:prstGeom>
        </p:spPr>
        <p:txBody>
          <a:bodyPr anchor="t"/>
          <a:lstStyle>
            <a:lvl1pPr>
              <a:defRPr sz="4600" spc="-91"/>
            </a:lvl1pPr>
          </a:lstStyle>
          <a:p>
            <a:r>
              <a:t>議題のタイトル</a:t>
            </a:r>
          </a:p>
        </p:txBody>
      </p:sp>
      <p:sp>
        <p:nvSpPr>
          <p:cNvPr id="109" name="議題のサブタイトル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946709" y="2798408"/>
            <a:ext cx="4799982" cy="204221"/>
          </a:xfrm>
          <a:prstGeom prst="rect">
            <a:avLst/>
          </a:prstGeom>
        </p:spPr>
        <p:txBody>
          <a:bodyPr lIns="9988" tIns="9988" rIns="9988" bIns="9988"/>
          <a:lstStyle>
            <a:lvl1pPr defTabSz="241038">
              <a:defRPr sz="1483"/>
            </a:lvl1pPr>
          </a:lstStyle>
          <a:p>
            <a:r>
              <a:t>議題のサブタイトル</a:t>
            </a:r>
          </a:p>
        </p:txBody>
      </p:sp>
      <p:sp>
        <p:nvSpPr>
          <p:cNvPr id="110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946709" y="3208156"/>
            <a:ext cx="4799982" cy="1803683"/>
          </a:xfrm>
          <a:prstGeom prst="rect">
            <a:avLst/>
          </a:prstGeom>
        </p:spPr>
        <p:txBody>
          <a:bodyPr/>
          <a:lstStyle>
            <a:lvl1pPr>
              <a:spcBef>
                <a:spcPts val="900"/>
              </a:spcBef>
              <a:defRPr spc="-28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  <a:lvl2pPr>
              <a:spcBef>
                <a:spcPts val="900"/>
              </a:spcBef>
              <a:defRPr spc="-28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2pPr>
            <a:lvl3pPr>
              <a:spcBef>
                <a:spcPts val="900"/>
              </a:spcBef>
              <a:defRPr spc="-28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3pPr>
            <a:lvl4pPr>
              <a:spcBef>
                <a:spcPts val="900"/>
              </a:spcBef>
              <a:defRPr spc="-28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4pPr>
            <a:lvl5pPr>
              <a:spcBef>
                <a:spcPts val="900"/>
              </a:spcBef>
              <a:defRPr spc="-28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5pPr>
          </a:lstStyle>
          <a:p>
            <a:r>
              <a:t>議題のトピック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ステートメン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946709" y="3355041"/>
            <a:ext cx="4799982" cy="846418"/>
          </a:xfrm>
          <a:prstGeom prst="rect">
            <a:avLst/>
          </a:prstGeom>
        </p:spPr>
        <p:txBody>
          <a:bodyPr anchor="ctr"/>
          <a:lstStyle>
            <a:lvl1pPr algn="ctr" defTabSz="1343344">
              <a:lnSpc>
                <a:spcPct val="80000"/>
              </a:lnSpc>
              <a:defRPr sz="6200" spc="-124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  <a:lvl2pPr algn="ctr" defTabSz="1343344">
              <a:lnSpc>
                <a:spcPct val="80000"/>
              </a:lnSpc>
              <a:defRPr sz="6200" spc="-124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2pPr>
            <a:lvl3pPr algn="ctr" defTabSz="1343344">
              <a:lnSpc>
                <a:spcPct val="80000"/>
              </a:lnSpc>
              <a:defRPr sz="6200" spc="-124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3pPr>
            <a:lvl4pPr algn="ctr" defTabSz="1343344">
              <a:lnSpc>
                <a:spcPct val="80000"/>
              </a:lnSpc>
              <a:defRPr sz="6200" spc="-124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4pPr>
            <a:lvl5pPr algn="ctr" defTabSz="1343344">
              <a:lnSpc>
                <a:spcPct val="80000"/>
              </a:lnSpc>
              <a:defRPr sz="6200" spc="-124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5pPr>
          </a:lstStyle>
          <a:p>
            <a:r>
              <a:t>ステートメント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ビッグファク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946709" y="2515046"/>
            <a:ext cx="4799982" cy="1582062"/>
          </a:xfrm>
          <a:prstGeom prst="rect">
            <a:avLst/>
          </a:prstGeom>
        </p:spPr>
        <p:txBody>
          <a:bodyPr anchor="b"/>
          <a:lstStyle>
            <a:lvl1pPr algn="ctr" defTabSz="1343344">
              <a:lnSpc>
                <a:spcPct val="80000"/>
              </a:lnSpc>
              <a:defRPr sz="13600" spc="-136"/>
            </a:lvl1pPr>
            <a:lvl2pPr algn="ctr" defTabSz="1343344">
              <a:lnSpc>
                <a:spcPct val="80000"/>
              </a:lnSpc>
              <a:defRPr sz="13600" spc="-136"/>
            </a:lvl2pPr>
            <a:lvl3pPr algn="ctr" defTabSz="1343344">
              <a:lnSpc>
                <a:spcPct val="80000"/>
              </a:lnSpc>
              <a:defRPr sz="13600" spc="-136"/>
            </a:lvl3pPr>
            <a:lvl4pPr algn="ctr" defTabSz="1343344">
              <a:lnSpc>
                <a:spcPct val="80000"/>
              </a:lnSpc>
              <a:defRPr sz="13600" spc="-136"/>
            </a:lvl4pPr>
            <a:lvl5pPr algn="ctr" defTabSz="1343344">
              <a:lnSpc>
                <a:spcPct val="80000"/>
              </a:lnSpc>
              <a:defRPr sz="13600" spc="-136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7" name="ファクト情報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946709" y="4085020"/>
            <a:ext cx="4799982" cy="204221"/>
          </a:xfrm>
          <a:prstGeom prst="rect">
            <a:avLst/>
          </a:prstGeom>
        </p:spPr>
        <p:txBody>
          <a:bodyPr lIns="9988" tIns="9988" rIns="9988" bIns="9988"/>
          <a:lstStyle>
            <a:lvl1pPr algn="ctr" defTabSz="241038">
              <a:defRPr sz="1483"/>
            </a:lvl1pPr>
          </a:lstStyle>
          <a:p>
            <a:r>
              <a:t>ファクト情報</a:t>
            </a:r>
          </a:p>
        </p:txBody>
      </p:sp>
      <p:sp>
        <p:nvSpPr>
          <p:cNvPr id="12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属性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214011" y="4612244"/>
            <a:ext cx="4413085" cy="139161"/>
          </a:xfrm>
          <a:prstGeom prst="rect">
            <a:avLst/>
          </a:prstGeom>
        </p:spPr>
        <p:txBody>
          <a:bodyPr lIns="9988" tIns="9988" rIns="9988" bIns="9988"/>
          <a:lstStyle>
            <a:lvl1pPr defTabSz="268325">
              <a:defRPr sz="1062"/>
            </a:lvl1pPr>
          </a:lstStyle>
          <a:p>
            <a:r>
              <a:t>属性</a:t>
            </a:r>
          </a:p>
        </p:txBody>
      </p:sp>
      <p:sp>
        <p:nvSpPr>
          <p:cNvPr id="136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066304" y="3359196"/>
            <a:ext cx="4560792" cy="838108"/>
          </a:xfrm>
          <a:prstGeom prst="rect">
            <a:avLst/>
          </a:prstGeom>
        </p:spPr>
        <p:txBody>
          <a:bodyPr/>
          <a:lstStyle>
            <a:lvl1pPr marL="351999" indent="-258880" defTabSz="1343344">
              <a:lnSpc>
                <a:spcPct val="90000"/>
              </a:lnSpc>
              <a:defRPr sz="4600" spc="-91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  <a:lvl2pPr marL="351999" indent="198319" defTabSz="1343344">
              <a:lnSpc>
                <a:spcPct val="90000"/>
              </a:lnSpc>
              <a:defRPr sz="4600" spc="-91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2pPr>
            <a:lvl3pPr marL="351999" indent="655519" defTabSz="1343344">
              <a:lnSpc>
                <a:spcPct val="90000"/>
              </a:lnSpc>
              <a:defRPr sz="4600" spc="-91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3pPr>
            <a:lvl4pPr marL="351999" indent="1112719" defTabSz="1343344">
              <a:lnSpc>
                <a:spcPct val="90000"/>
              </a:lnSpc>
              <a:defRPr sz="4600" spc="-91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4pPr>
            <a:lvl5pPr marL="351999" indent="1569919" defTabSz="1343344">
              <a:lnSpc>
                <a:spcPct val="90000"/>
              </a:lnSpc>
              <a:defRPr sz="4600" spc="-91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5pPr>
          </a:lstStyle>
          <a:p>
            <a:r>
              <a:t>“重要な引用”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7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炒飯、ゆで卵、箸が添えられたボウル1杯のサラダ"/>
          <p:cNvSpPr>
            <a:spLocks noGrp="1"/>
          </p:cNvSpPr>
          <p:nvPr>
            <p:ph type="pic" sz="quarter" idx="21"/>
          </p:nvPr>
        </p:nvSpPr>
        <p:spPr>
          <a:xfrm>
            <a:off x="6126350" y="2501954"/>
            <a:ext cx="1625212" cy="129982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45" name="サーモンケーキ、サラダ、フムスが入ったボウル "/>
          <p:cNvSpPr>
            <a:spLocks noGrp="1"/>
          </p:cNvSpPr>
          <p:nvPr>
            <p:ph type="pic" sz="quarter" idx="22"/>
          </p:nvPr>
        </p:nvSpPr>
        <p:spPr>
          <a:xfrm>
            <a:off x="5632479" y="3149119"/>
            <a:ext cx="2280685" cy="265443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46" name="パセリバター、煎りヘーゼルナッツ、削ったパルメザンチーズがかかったパッパルデッレパスタ1皿"/>
          <p:cNvSpPr>
            <a:spLocks noGrp="1"/>
          </p:cNvSpPr>
          <p:nvPr>
            <p:ph type="pic" sz="quarter" idx="23"/>
          </p:nvPr>
        </p:nvSpPr>
        <p:spPr>
          <a:xfrm>
            <a:off x="2652606" y="2388197"/>
            <a:ext cx="3629120" cy="272184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47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炒飯、ゆで卵、箸が添えられたボウル1杯のサラダ"/>
          <p:cNvSpPr>
            <a:spLocks noGrp="1"/>
          </p:cNvSpPr>
          <p:nvPr>
            <p:ph type="pic" sz="half" idx="21"/>
          </p:nvPr>
        </p:nvSpPr>
        <p:spPr>
          <a:xfrm>
            <a:off x="2391798" y="1073058"/>
            <a:ext cx="5909804" cy="472784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アボカドとライム"/>
          <p:cNvSpPr>
            <a:spLocks noGrp="1"/>
          </p:cNvSpPr>
          <p:nvPr>
            <p:ph type="pic" sz="half" idx="21"/>
          </p:nvPr>
        </p:nvSpPr>
        <p:spPr>
          <a:xfrm>
            <a:off x="2430642" y="1996985"/>
            <a:ext cx="5843215" cy="349964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22" name="プレゼンテーションのタイトル"/>
          <p:cNvSpPr txBox="1">
            <a:spLocks noGrp="1"/>
          </p:cNvSpPr>
          <p:nvPr>
            <p:ph type="title" hasCustomPrompt="1"/>
          </p:nvPr>
        </p:nvSpPr>
        <p:spPr>
          <a:xfrm>
            <a:off x="2946709" y="3836515"/>
            <a:ext cx="4799982" cy="1015489"/>
          </a:xfrm>
          <a:prstGeom prst="rect">
            <a:avLst/>
          </a:prstGeom>
        </p:spPr>
        <p:txBody>
          <a:bodyPr/>
          <a:lstStyle/>
          <a:p>
            <a:r>
              <a:t>プレゼンテーションのタイトル</a:t>
            </a:r>
          </a:p>
        </p:txBody>
      </p:sp>
      <p:sp>
        <p:nvSpPr>
          <p:cNvPr id="23" name="作者と日付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2946969" y="2521646"/>
            <a:ext cx="4799462" cy="139161"/>
          </a:xfrm>
          <a:prstGeom prst="rect">
            <a:avLst/>
          </a:prstGeom>
        </p:spPr>
        <p:txBody>
          <a:bodyPr lIns="9988" tIns="9988" rIns="9988" bIns="9988"/>
          <a:lstStyle>
            <a:lvl1pPr defTabSz="268325">
              <a:defRPr sz="1062"/>
            </a:lvl1pPr>
          </a:lstStyle>
          <a:p>
            <a:r>
              <a:t>作者と日付</a:t>
            </a:r>
          </a:p>
        </p:txBody>
      </p:sp>
      <p:sp>
        <p:nvSpPr>
          <p:cNvPr id="24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946709" y="4816394"/>
            <a:ext cx="4799982" cy="244020"/>
          </a:xfrm>
          <a:prstGeom prst="rect">
            <a:avLst/>
          </a:prstGeom>
        </p:spPr>
        <p:txBody>
          <a:bodyPr/>
          <a:lstStyle/>
          <a:p>
            <a:r>
              <a:t>プレゼンテーションのサブタイトル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画像（代替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サーモンケーキ、サラダ、フムスが入ったボウル"/>
          <p:cNvSpPr>
            <a:spLocks noGrp="1"/>
          </p:cNvSpPr>
          <p:nvPr>
            <p:ph type="pic" sz="quarter" idx="21"/>
          </p:nvPr>
        </p:nvSpPr>
        <p:spPr>
          <a:xfrm>
            <a:off x="5080342" y="2235597"/>
            <a:ext cx="2653271" cy="30880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33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2946709" y="2557445"/>
            <a:ext cx="2136409" cy="1285095"/>
          </a:xfrm>
          <a:prstGeom prst="rect">
            <a:avLst/>
          </a:prstGeom>
        </p:spPr>
        <p:txBody>
          <a:bodyPr/>
          <a:lstStyle>
            <a:lvl1pPr>
              <a:defRPr sz="4600" spc="-91"/>
            </a:lvl1pPr>
          </a:lstStyle>
          <a:p>
            <a:r>
              <a:t>スライドのタイトル</a:t>
            </a:r>
          </a:p>
        </p:txBody>
      </p:sp>
      <p:sp>
        <p:nvSpPr>
          <p:cNvPr id="34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946709" y="3822506"/>
            <a:ext cx="2136409" cy="1176549"/>
          </a:xfrm>
          <a:prstGeom prst="rect">
            <a:avLst/>
          </a:prstGeom>
        </p:spPr>
        <p:txBody>
          <a:bodyPr/>
          <a:lstStyle/>
          <a:p>
            <a:r>
              <a:t>スライドのサブタイトル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5252791" y="5077698"/>
            <a:ext cx="185088" cy="14284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2946709" y="2515827"/>
            <a:ext cx="4799982" cy="313102"/>
          </a:xfrm>
          <a:prstGeom prst="rect">
            <a:avLst/>
          </a:prstGeom>
        </p:spPr>
        <p:txBody>
          <a:bodyPr anchor="t"/>
          <a:lstStyle>
            <a:lvl1pPr>
              <a:defRPr sz="4600" spc="-91"/>
            </a:lvl1pPr>
          </a:lstStyle>
          <a:p>
            <a:r>
              <a:t>スライドのタイトル</a:t>
            </a:r>
          </a:p>
        </p:txBody>
      </p:sp>
      <p:sp>
        <p:nvSpPr>
          <p:cNvPr id="43" name="スライドのサブタイトル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946709" y="2798408"/>
            <a:ext cx="4799982" cy="204221"/>
          </a:xfrm>
          <a:prstGeom prst="rect">
            <a:avLst/>
          </a:prstGeom>
        </p:spPr>
        <p:txBody>
          <a:bodyPr lIns="9988" tIns="9988" rIns="9988" bIns="9988"/>
          <a:lstStyle>
            <a:lvl1pPr defTabSz="241038">
              <a:defRPr sz="1483"/>
            </a:lvl1pPr>
          </a:lstStyle>
          <a:p>
            <a:r>
              <a:t>スライドのサブタイトル</a:t>
            </a:r>
          </a:p>
        </p:txBody>
      </p:sp>
      <p:sp>
        <p:nvSpPr>
          <p:cNvPr id="44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946709" y="3208156"/>
            <a:ext cx="4799982" cy="1803683"/>
          </a:xfrm>
          <a:prstGeom prst="rect">
            <a:avLst/>
          </a:prstGeom>
        </p:spPr>
        <p:txBody>
          <a:bodyPr/>
          <a:lstStyle>
            <a:lvl1pPr marL="3048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  <a:lvl2pPr marL="9144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2pPr>
            <a:lvl3pPr marL="15240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3pPr>
            <a:lvl4pPr marL="21336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4pPr>
            <a:lvl5pPr marL="27432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5pPr>
          </a:lstStyle>
          <a:p>
            <a:r>
              <a:t>スライドの箇条書きテキスト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946709" y="3208156"/>
            <a:ext cx="4799982" cy="1803683"/>
          </a:xfrm>
          <a:prstGeom prst="rect">
            <a:avLst/>
          </a:prstGeom>
        </p:spPr>
        <p:txBody>
          <a:bodyPr numCol="2" spcCol="239999"/>
          <a:lstStyle>
            <a:lvl1pPr marL="3048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  <a:lvl2pPr marL="9144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2pPr>
            <a:lvl3pPr marL="15240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3pPr>
            <a:lvl4pPr marL="21336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4pPr>
            <a:lvl5pPr marL="27432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5pPr>
          </a:lstStyle>
          <a:p>
            <a:r>
              <a:t>スライドの箇条書きテキスト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スライドのサブタイトル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946709" y="2798408"/>
            <a:ext cx="2136409" cy="204221"/>
          </a:xfrm>
          <a:prstGeom prst="rect">
            <a:avLst/>
          </a:prstGeom>
        </p:spPr>
        <p:txBody>
          <a:bodyPr lIns="9988" tIns="9988" rIns="9988" bIns="9988"/>
          <a:lstStyle>
            <a:lvl1pPr defTabSz="241038">
              <a:defRPr sz="1483"/>
            </a:lvl1pPr>
          </a:lstStyle>
          <a:p>
            <a:r>
              <a:t>スライドのサブタイトル</a:t>
            </a:r>
          </a:p>
        </p:txBody>
      </p:sp>
      <p:sp>
        <p:nvSpPr>
          <p:cNvPr id="61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946709" y="3208156"/>
            <a:ext cx="2136409" cy="1803818"/>
          </a:xfrm>
          <a:prstGeom prst="rect">
            <a:avLst/>
          </a:prstGeom>
        </p:spPr>
        <p:txBody>
          <a:bodyPr/>
          <a:lstStyle>
            <a:lvl1pPr marL="3048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  <a:lvl2pPr marL="9144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2pPr>
            <a:lvl3pPr marL="15240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3pPr>
            <a:lvl4pPr marL="21336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4pPr>
            <a:lvl5pPr marL="27432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5pPr>
          </a:lstStyle>
          <a:p>
            <a:r>
              <a:t>スライドの箇条書きテキスト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パセリバター、煎りヘーゼルナッツ、削ったパルメザンチーズがかかったパッパルデッレパスタ1皿"/>
          <p:cNvSpPr>
            <a:spLocks noGrp="1"/>
          </p:cNvSpPr>
          <p:nvPr>
            <p:ph type="pic" sz="quarter" idx="22"/>
          </p:nvPr>
        </p:nvSpPr>
        <p:spPr>
          <a:xfrm>
            <a:off x="5346700" y="2191015"/>
            <a:ext cx="2384998" cy="317999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63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2946709" y="2515827"/>
            <a:ext cx="2136409" cy="313526"/>
          </a:xfrm>
          <a:prstGeom prst="rect">
            <a:avLst/>
          </a:prstGeom>
        </p:spPr>
        <p:txBody>
          <a:bodyPr anchor="t"/>
          <a:lstStyle>
            <a:lvl1pPr>
              <a:defRPr sz="4600" spc="-91"/>
            </a:lvl1pPr>
          </a:lstStyle>
          <a:p>
            <a:r>
              <a:t>スライドのタイトル</a:t>
            </a:r>
          </a:p>
        </p:txBody>
      </p:sp>
      <p:sp>
        <p:nvSpPr>
          <p:cNvPr id="6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ライブビデオ（小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スライドのサブタイトル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946709" y="2798408"/>
            <a:ext cx="2136409" cy="204221"/>
          </a:xfrm>
          <a:prstGeom prst="rect">
            <a:avLst/>
          </a:prstGeom>
        </p:spPr>
        <p:txBody>
          <a:bodyPr lIns="9988" tIns="9988" rIns="9988" bIns="9988"/>
          <a:lstStyle>
            <a:lvl1pPr defTabSz="241038">
              <a:defRPr sz="1483"/>
            </a:lvl1pPr>
          </a:lstStyle>
          <a:p>
            <a:r>
              <a:t>スライドのサブタイトル</a:t>
            </a:r>
          </a:p>
        </p:txBody>
      </p:sp>
      <p:sp>
        <p:nvSpPr>
          <p:cNvPr id="72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946709" y="3208156"/>
            <a:ext cx="2136409" cy="1803818"/>
          </a:xfrm>
          <a:prstGeom prst="rect">
            <a:avLst/>
          </a:prstGeom>
        </p:spPr>
        <p:txBody>
          <a:bodyPr/>
          <a:lstStyle>
            <a:lvl1pPr marL="3048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  <a:lvl2pPr marL="9144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2pPr>
            <a:lvl3pPr marL="15240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3pPr>
            <a:lvl4pPr marL="21336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4pPr>
            <a:lvl5pPr marL="27432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5pPr>
          </a:lstStyle>
          <a:p>
            <a:r>
              <a:t>スライドの箇条書きテキスト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3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2946709" y="2515827"/>
            <a:ext cx="2136409" cy="313526"/>
          </a:xfrm>
          <a:prstGeom prst="rect">
            <a:avLst/>
          </a:prstGeom>
        </p:spPr>
        <p:txBody>
          <a:bodyPr anchor="t"/>
          <a:lstStyle>
            <a:lvl1pPr>
              <a:defRPr sz="4600" spc="-91"/>
            </a:lvl1pPr>
          </a:lstStyle>
          <a:p>
            <a:r>
              <a:t>スライドのタイトル</a:t>
            </a:r>
          </a:p>
        </p:txBody>
      </p:sp>
      <p:sp>
        <p:nvSpPr>
          <p:cNvPr id="7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ライブビデオ（大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スライドのサブタイトル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946709" y="2798408"/>
            <a:ext cx="2136409" cy="204221"/>
          </a:xfrm>
          <a:prstGeom prst="rect">
            <a:avLst/>
          </a:prstGeom>
        </p:spPr>
        <p:txBody>
          <a:bodyPr lIns="9988" tIns="9988" rIns="9988" bIns="9988"/>
          <a:lstStyle>
            <a:lvl1pPr defTabSz="241038">
              <a:defRPr sz="1483"/>
            </a:lvl1pPr>
          </a:lstStyle>
          <a:p>
            <a:r>
              <a:t>スライドのサブタイトル</a:t>
            </a:r>
          </a:p>
        </p:txBody>
      </p:sp>
      <p:sp>
        <p:nvSpPr>
          <p:cNvPr id="82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946709" y="3208156"/>
            <a:ext cx="2136409" cy="1803818"/>
          </a:xfrm>
          <a:prstGeom prst="rect">
            <a:avLst/>
          </a:prstGeom>
        </p:spPr>
        <p:txBody>
          <a:bodyPr/>
          <a:lstStyle>
            <a:lvl1pPr marL="3048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  <a:lvl2pPr marL="9144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2pPr>
            <a:lvl3pPr marL="15240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3pPr>
            <a:lvl4pPr marL="21336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4pPr>
            <a:lvl5pPr marL="27432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5pPr>
          </a:lstStyle>
          <a:p>
            <a:r>
              <a:t>スライドの箇条書きテキスト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3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2946709" y="2515827"/>
            <a:ext cx="2136409" cy="313526"/>
          </a:xfrm>
          <a:prstGeom prst="rect">
            <a:avLst/>
          </a:prstGeom>
        </p:spPr>
        <p:txBody>
          <a:bodyPr anchor="t"/>
          <a:lstStyle>
            <a:lvl1pPr>
              <a:defRPr sz="4600" spc="-91"/>
            </a:lvl1pPr>
          </a:lstStyle>
          <a:p>
            <a:r>
              <a:t>スライドのタイトル</a:t>
            </a:r>
          </a:p>
        </p:txBody>
      </p:sp>
      <p:sp>
        <p:nvSpPr>
          <p:cNvPr id="8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セクションタイトル"/>
          <p:cNvSpPr txBox="1">
            <a:spLocks noGrp="1"/>
          </p:cNvSpPr>
          <p:nvPr>
            <p:ph type="title" hasCustomPrompt="1"/>
          </p:nvPr>
        </p:nvSpPr>
        <p:spPr>
          <a:xfrm>
            <a:off x="2946709" y="3270506"/>
            <a:ext cx="4799982" cy="1015488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r>
              <a:t>セクションタイトル</a:t>
            </a:r>
          </a:p>
        </p:txBody>
      </p:sp>
      <p:sp>
        <p:nvSpPr>
          <p:cNvPr id="92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5252791" y="5077698"/>
            <a:ext cx="185088" cy="14284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プレゼンテーションのタイトル"/>
          <p:cNvSpPr txBox="1">
            <a:spLocks noGrp="1"/>
          </p:cNvSpPr>
          <p:nvPr>
            <p:ph type="title" hasCustomPrompt="1"/>
          </p:nvPr>
        </p:nvSpPr>
        <p:spPr>
          <a:xfrm>
            <a:off x="2946709" y="2842545"/>
            <a:ext cx="4799982" cy="101548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1098" tIns="11098" rIns="11098" bIns="11098" anchor="b">
            <a:normAutofit/>
          </a:bodyPr>
          <a:lstStyle/>
          <a:p>
            <a:r>
              <a:t>プレゼンテーションのタイトル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 hasCustomPrompt="1"/>
          </p:nvPr>
        </p:nvSpPr>
        <p:spPr>
          <a:xfrm>
            <a:off x="2945582" y="3858032"/>
            <a:ext cx="4799982" cy="41618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1098" tIns="11098" rIns="11098" bIns="11098">
            <a:normAutofit/>
          </a:bodyPr>
          <a:lstStyle/>
          <a:p>
            <a:r>
              <a:t>プレゼンテーションのサブタイトル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5252791" y="5076773"/>
            <a:ext cx="185088" cy="142848"/>
          </a:xfrm>
          <a:prstGeom prst="rect">
            <a:avLst/>
          </a:prstGeom>
          <a:ln w="3175">
            <a:miter lim="400000"/>
          </a:ln>
        </p:spPr>
        <p:txBody>
          <a:bodyPr wrap="none" lIns="11098" tIns="11098" rIns="11098" bIns="11098" anchor="b">
            <a:spAutoFit/>
          </a:bodyPr>
          <a:lstStyle>
            <a:lvl1pPr algn="ctr" defTabSz="321850">
              <a:lnSpc>
                <a:spcPct val="100000"/>
              </a:lnSpc>
              <a:spcBef>
                <a:spcPts val="0"/>
              </a:spcBef>
              <a:defRPr sz="900"/>
            </a:lvl1pPr>
          </a:lstStyle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-124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1pPr>
      <a:lvl2pPr marL="0" marR="0" indent="4572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-124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2pPr>
      <a:lvl3pPr marL="0" marR="0" indent="9144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-124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3pPr>
      <a:lvl4pPr marL="0" marR="0" indent="13716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-124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4pPr>
      <a:lvl5pPr marL="0" marR="0" indent="18288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-124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5pPr>
      <a:lvl6pPr marL="0" marR="0" indent="22860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-124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6pPr>
      <a:lvl7pPr marL="0" marR="0" indent="27432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-124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7pPr>
      <a:lvl8pPr marL="0" marR="0" indent="32004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-124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8pPr>
      <a:lvl9pPr marL="0" marR="0" indent="36576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-124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9pPr>
    </p:titleStyle>
    <p:bodyStyle>
      <a:lvl1pPr marL="0" marR="0" indent="0" algn="l" defTabSz="4547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1pPr>
      <a:lvl2pPr marL="0" marR="0" indent="457200" algn="l" defTabSz="4547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2pPr>
      <a:lvl3pPr marL="0" marR="0" indent="914400" algn="l" defTabSz="4547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3pPr>
      <a:lvl4pPr marL="0" marR="0" indent="1371600" algn="l" defTabSz="4547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4pPr>
      <a:lvl5pPr marL="0" marR="0" indent="1828800" algn="l" defTabSz="4547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5pPr>
      <a:lvl6pPr marL="0" marR="0" indent="2286000" algn="l" defTabSz="4547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6pPr>
      <a:lvl7pPr marL="0" marR="0" indent="2743200" algn="l" defTabSz="4547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7pPr>
      <a:lvl8pPr marL="0" marR="0" indent="3200400" algn="l" defTabSz="4547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8pPr>
      <a:lvl9pPr marL="0" marR="0" indent="3657600" algn="l" defTabSz="4547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9pPr>
    </p:bodyStyle>
    <p:otherStyle>
      <a:lvl1pPr marL="0" marR="0" indent="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0" marR="0" indent="4572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0" marR="0" indent="9144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0" marR="0" indent="13716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0" marR="0" indent="18288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0" marR="0" indent="22860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0" marR="0" indent="27432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0" marR="0" indent="32004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0" marR="0" indent="36576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四角形">
            <a:extLst>
              <a:ext uri="{FF2B5EF4-FFF2-40B4-BE49-F238E27FC236}">
                <a16:creationId xmlns:a16="http://schemas.microsoft.com/office/drawing/2014/main" id="{FD9AA242-9B3F-3E48-B5B1-A52851D61495}"/>
              </a:ext>
            </a:extLst>
          </p:cNvPr>
          <p:cNvSpPr/>
          <p:nvPr/>
        </p:nvSpPr>
        <p:spPr>
          <a:xfrm>
            <a:off x="897174" y="0"/>
            <a:ext cx="4081955" cy="6722117"/>
          </a:xfrm>
          <a:prstGeom prst="rect">
            <a:avLst/>
          </a:prstGeom>
          <a:solidFill>
            <a:srgbClr val="D5D5D5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2" name="四角形">
            <a:extLst>
              <a:ext uri="{FF2B5EF4-FFF2-40B4-BE49-F238E27FC236}">
                <a16:creationId xmlns:a16="http://schemas.microsoft.com/office/drawing/2014/main" id="{8CE8D838-C879-5347-AF1E-F9C3D2494E0E}"/>
              </a:ext>
            </a:extLst>
          </p:cNvPr>
          <p:cNvSpPr/>
          <p:nvPr/>
        </p:nvSpPr>
        <p:spPr>
          <a:xfrm>
            <a:off x="5330407" y="-23216"/>
            <a:ext cx="5380022" cy="7602933"/>
          </a:xfrm>
          <a:prstGeom prst="rect">
            <a:avLst/>
          </a:prstGeom>
          <a:solidFill>
            <a:srgbClr val="D5D5D5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172" name="画像" descr="画像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91620" y="621486"/>
            <a:ext cx="4257613" cy="5351781"/>
          </a:xfrm>
          <a:prstGeom prst="rect">
            <a:avLst/>
          </a:prstGeom>
          <a:ln w="3175">
            <a:miter lim="400000"/>
          </a:ln>
        </p:spPr>
      </p:pic>
      <p:sp>
        <p:nvSpPr>
          <p:cNvPr id="173" name="08"/>
          <p:cNvSpPr txBox="1"/>
          <p:nvPr/>
        </p:nvSpPr>
        <p:spPr>
          <a:xfrm>
            <a:off x="8857678" y="6018450"/>
            <a:ext cx="1869526" cy="119059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1098" tIns="11098" rIns="11098" bIns="11098" anchor="ctr">
            <a:spAutoFit/>
          </a:bodyPr>
          <a:lstStyle>
            <a:lvl1pPr>
              <a:defRPr sz="77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08</a:t>
            </a:r>
          </a:p>
        </p:txBody>
      </p:sp>
      <p:pic>
        <p:nvPicPr>
          <p:cNvPr id="174" name="画像" descr="画像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7786" y="217516"/>
            <a:ext cx="5037977" cy="7121247"/>
          </a:xfrm>
          <a:prstGeom prst="rect">
            <a:avLst/>
          </a:prstGeom>
          <a:ln w="3175">
            <a:miter lim="400000"/>
          </a:ln>
        </p:spPr>
      </p:pic>
      <p:sp>
        <p:nvSpPr>
          <p:cNvPr id="176" name="WEDDING 08"/>
          <p:cNvSpPr txBox="1"/>
          <p:nvPr/>
        </p:nvSpPr>
        <p:spPr>
          <a:xfrm rot="5401630">
            <a:off x="-513073" y="1264133"/>
            <a:ext cx="1622424" cy="19322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1098" tIns="11098" rIns="11098" bIns="11098" anchor="ctr">
            <a:spAutoFit/>
          </a:bodyPr>
          <a:lstStyle>
            <a:lvl1pPr>
              <a:defRPr sz="1200" spc="288">
                <a:latin typeface="Al Bayan Plain"/>
                <a:ea typeface="Al Bayan Plain"/>
                <a:cs typeface="Al Bayan Plain"/>
                <a:sym typeface="Al Bayan Plain"/>
              </a:defRPr>
            </a:lvl1pPr>
          </a:lstStyle>
          <a:p>
            <a:r>
              <a:rPr dirty="0"/>
              <a:t> </a:t>
            </a:r>
            <a:r>
              <a:rPr dirty="0">
                <a:latin typeface="Century" panose="02040604050505020304" pitchFamily="18" charset="0"/>
              </a:rPr>
              <a:t>WEDDING</a:t>
            </a:r>
            <a:r>
              <a:rPr dirty="0"/>
              <a:t> 08</a:t>
            </a:r>
          </a:p>
        </p:txBody>
      </p:sp>
      <p:sp>
        <p:nvSpPr>
          <p:cNvPr id="177" name="2024年8月号"/>
          <p:cNvSpPr txBox="1"/>
          <p:nvPr/>
        </p:nvSpPr>
        <p:spPr>
          <a:xfrm rot="5401630">
            <a:off x="-513073" y="2822607"/>
            <a:ext cx="1622424" cy="1491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1098" tIns="11098" rIns="11098" bIns="11098" anchor="ctr">
            <a:spAutoFit/>
          </a:bodyPr>
          <a:lstStyle>
            <a:lvl1pPr>
              <a:defRPr sz="800" spc="192">
                <a:latin typeface="Al Bayan Plain"/>
                <a:ea typeface="Al Bayan Plain"/>
                <a:cs typeface="Al Bayan Plain"/>
                <a:sym typeface="Al Bayan Plain"/>
              </a:defRPr>
            </a:lvl1pPr>
          </a:lstStyle>
          <a:p>
            <a:r>
              <a:rPr dirty="0"/>
              <a:t>2024年8月号</a:t>
            </a:r>
          </a:p>
        </p:txBody>
      </p:sp>
      <p:sp>
        <p:nvSpPr>
          <p:cNvPr id="178" name="*   20240810   *"/>
          <p:cNvSpPr txBox="1"/>
          <p:nvPr/>
        </p:nvSpPr>
        <p:spPr>
          <a:xfrm>
            <a:off x="3145152" y="7280732"/>
            <a:ext cx="1622424" cy="13629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1098" tIns="11098" rIns="11098" bIns="11098" anchor="ctr">
            <a:spAutoFit/>
          </a:bodyPr>
          <a:lstStyle>
            <a:lvl1pPr algn="ctr">
              <a:defRPr sz="800" spc="192">
                <a:latin typeface="Al Bayan Plain"/>
                <a:ea typeface="Al Bayan Plain"/>
                <a:cs typeface="Al Bayan Plain"/>
                <a:sym typeface="Al Bayan Plain"/>
              </a:defRPr>
            </a:lvl1pPr>
          </a:lstStyle>
          <a:p>
            <a:r>
              <a:rPr dirty="0"/>
              <a:t>*   </a:t>
            </a:r>
            <a:r>
              <a:rPr dirty="0">
                <a:latin typeface="Century" panose="02040604050505020304" pitchFamily="18" charset="0"/>
              </a:rPr>
              <a:t>20240810</a:t>
            </a:r>
            <a:r>
              <a:rPr dirty="0"/>
              <a:t>   *</a:t>
            </a:r>
          </a:p>
        </p:txBody>
      </p:sp>
      <p:sp>
        <p:nvSpPr>
          <p:cNvPr id="179" name="2024 August"/>
          <p:cNvSpPr txBox="1"/>
          <p:nvPr/>
        </p:nvSpPr>
        <p:spPr>
          <a:xfrm>
            <a:off x="5540325" y="2232714"/>
            <a:ext cx="1622423" cy="13629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1098" tIns="11098" rIns="11098" bIns="11098" anchor="ctr">
            <a:spAutoFit/>
          </a:bodyPr>
          <a:lstStyle>
            <a:lvl1pPr algn="ctr">
              <a:defRPr sz="800" spc="192">
                <a:solidFill>
                  <a:srgbClr val="FFFFFF"/>
                </a:solidFill>
                <a:latin typeface="Al Bayan Plain"/>
                <a:ea typeface="Al Bayan Plain"/>
                <a:cs typeface="Al Bayan Plain"/>
                <a:sym typeface="Al Bayan Plain"/>
              </a:defRPr>
            </a:lvl1pPr>
          </a:lstStyle>
          <a:p>
            <a:r>
              <a:rPr dirty="0">
                <a:latin typeface="Century" panose="02040604050505020304" pitchFamily="18" charset="0"/>
              </a:rPr>
              <a:t>2024</a:t>
            </a:r>
            <a:r>
              <a:rPr dirty="0"/>
              <a:t> August</a:t>
            </a:r>
          </a:p>
        </p:txBody>
      </p:sp>
      <p:sp>
        <p:nvSpPr>
          <p:cNvPr id="180" name="テキスト ボックス 43"/>
          <p:cNvSpPr txBox="1"/>
          <p:nvPr/>
        </p:nvSpPr>
        <p:spPr>
          <a:xfrm>
            <a:off x="7078186" y="1569978"/>
            <a:ext cx="2026284" cy="18466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914400">
              <a:lnSpc>
                <a:spcPct val="100000"/>
              </a:lnSpc>
              <a:spcBef>
                <a:spcPts val="0"/>
              </a:spcBef>
              <a:defRPr sz="1200" spc="312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Yusaku and Kyoka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EC3CAB4-9108-C141-ABEE-1249D7DB0FBC}"/>
              </a:ext>
            </a:extLst>
          </p:cNvPr>
          <p:cNvSpPr/>
          <p:nvPr/>
        </p:nvSpPr>
        <p:spPr>
          <a:xfrm>
            <a:off x="7653018" y="3626235"/>
            <a:ext cx="710451" cy="275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6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318CB0ED-AB42-C74F-86CD-37AC743A5BBC}"/>
              </a:ext>
            </a:extLst>
          </p:cNvPr>
          <p:cNvSpPr/>
          <p:nvPr/>
        </p:nvSpPr>
        <p:spPr>
          <a:xfrm>
            <a:off x="2582925" y="3223488"/>
            <a:ext cx="710451" cy="275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6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テキスト ボックス 39"/>
          <p:cNvSpPr txBox="1"/>
          <p:nvPr/>
        </p:nvSpPr>
        <p:spPr>
          <a:xfrm>
            <a:off x="725427" y="1934524"/>
            <a:ext cx="3950957" cy="22229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9354" tIns="49354" rIns="49354" bIns="49354">
            <a:spAutoFit/>
          </a:bodyPr>
          <a:lstStyle/>
          <a:p>
            <a:pPr defTabSz="1005838">
              <a:lnSpc>
                <a:spcPct val="200000"/>
              </a:lnSpc>
              <a:spcBef>
                <a:spcPts val="0"/>
              </a:spcBef>
              <a:defRPr sz="7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２０・・年・月　　　　　共通の友人を通じて出会う</a:t>
            </a:r>
          </a:p>
          <a:p>
            <a:pPr defTabSz="1005838">
              <a:lnSpc>
                <a:spcPct val="200000"/>
              </a:lnSpc>
              <a:spcBef>
                <a:spcPts val="0"/>
              </a:spcBef>
              <a:defRPr sz="7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２０・・年・月　　　　　友人同士での交流が３年間ほどつづき…</a:t>
            </a:r>
          </a:p>
          <a:p>
            <a:pPr defTabSz="1005838">
              <a:lnSpc>
                <a:spcPct val="200000"/>
              </a:lnSpc>
              <a:spcBef>
                <a:spcPts val="0"/>
              </a:spcBef>
              <a:defRPr sz="7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２０・・年・月　　　　　新郎から告白し、お付き合いスタート</a:t>
            </a:r>
          </a:p>
          <a:p>
            <a:pPr defTabSz="1005838">
              <a:lnSpc>
                <a:spcPct val="200000"/>
              </a:lnSpc>
              <a:spcBef>
                <a:spcPts val="0"/>
              </a:spcBef>
              <a:defRPr sz="7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２０・・年　月・　　　　新婦が大好きな軽井沢のレストラン「〇〇」にてプロポーズ</a:t>
            </a:r>
          </a:p>
          <a:p>
            <a:pPr defTabSz="1005838">
              <a:lnSpc>
                <a:spcPct val="200000"/>
              </a:lnSpc>
              <a:spcBef>
                <a:spcPts val="0"/>
              </a:spcBef>
              <a:defRPr sz="7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２０・・年・月　　　　　東京・中目黒で同棲をスタート</a:t>
            </a:r>
          </a:p>
          <a:p>
            <a:pPr defTabSz="1005838">
              <a:lnSpc>
                <a:spcPct val="200000"/>
              </a:lnSpc>
              <a:spcBef>
                <a:spcPts val="0"/>
              </a:spcBef>
              <a:defRPr sz="7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２０・・年・月　　　　　本日〇〇レストランにて両家顔合わせ</a:t>
            </a:r>
          </a:p>
          <a:p>
            <a:pPr defTabSz="1005838">
              <a:lnSpc>
                <a:spcPct val="200000"/>
              </a:lnSpc>
              <a:spcBef>
                <a:spcPts val="0"/>
              </a:spcBef>
              <a:defRPr sz="7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２０・・年・月・日　　　入籍</a:t>
            </a:r>
          </a:p>
          <a:p>
            <a:pPr defTabSz="1005838">
              <a:lnSpc>
                <a:spcPct val="200000"/>
              </a:lnSpc>
              <a:spcBef>
                <a:spcPts val="0"/>
              </a:spcBef>
              <a:defRPr sz="7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２０・・年・月・日　　　ふたりが育った場所、名古屋で挙式・ガーデンパーティー</a:t>
            </a:r>
          </a:p>
          <a:p>
            <a:pPr defTabSz="1005838">
              <a:lnSpc>
                <a:spcPct val="200000"/>
              </a:lnSpc>
              <a:spcBef>
                <a:spcPts val="0"/>
              </a:spcBef>
              <a:defRPr sz="7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　　　　　　　　　　　　大好きな家族、友人を招待して</a:t>
            </a:r>
          </a:p>
          <a:p>
            <a:pPr defTabSz="1005838">
              <a:lnSpc>
                <a:spcPct val="200000"/>
              </a:lnSpc>
              <a:spcBef>
                <a:spcPts val="0"/>
              </a:spcBef>
              <a:defRPr sz="7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　　　　　　　　　　　　忘れられない1日になりますように</a:t>
            </a:r>
          </a:p>
        </p:txBody>
      </p:sp>
      <p:sp>
        <p:nvSpPr>
          <p:cNvPr id="183" name="四角形"/>
          <p:cNvSpPr/>
          <p:nvPr/>
        </p:nvSpPr>
        <p:spPr>
          <a:xfrm>
            <a:off x="4956518" y="646101"/>
            <a:ext cx="2403625" cy="3307601"/>
          </a:xfrm>
          <a:prstGeom prst="rect">
            <a:avLst/>
          </a:prstGeom>
          <a:solidFill>
            <a:srgbClr val="D5D5D5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84" name="四角形"/>
          <p:cNvSpPr/>
          <p:nvPr/>
        </p:nvSpPr>
        <p:spPr>
          <a:xfrm>
            <a:off x="7466417" y="1814039"/>
            <a:ext cx="2122338" cy="2135217"/>
          </a:xfrm>
          <a:prstGeom prst="rect">
            <a:avLst/>
          </a:prstGeom>
          <a:solidFill>
            <a:srgbClr val="D5D5D5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85" name="四角形"/>
          <p:cNvSpPr/>
          <p:nvPr/>
        </p:nvSpPr>
        <p:spPr>
          <a:xfrm>
            <a:off x="3154043" y="4719269"/>
            <a:ext cx="3277984" cy="2405219"/>
          </a:xfrm>
          <a:prstGeom prst="rect">
            <a:avLst/>
          </a:prstGeom>
          <a:solidFill>
            <a:srgbClr val="D5D5D5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86" name="四角形"/>
          <p:cNvSpPr/>
          <p:nvPr/>
        </p:nvSpPr>
        <p:spPr>
          <a:xfrm>
            <a:off x="6545288" y="4079171"/>
            <a:ext cx="1976936" cy="2405219"/>
          </a:xfrm>
          <a:prstGeom prst="rect">
            <a:avLst/>
          </a:prstGeom>
          <a:solidFill>
            <a:srgbClr val="D5D5D5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87" name="四角形"/>
          <p:cNvSpPr/>
          <p:nvPr/>
        </p:nvSpPr>
        <p:spPr>
          <a:xfrm>
            <a:off x="8635486" y="4079171"/>
            <a:ext cx="1782017" cy="1204897"/>
          </a:xfrm>
          <a:prstGeom prst="rect">
            <a:avLst/>
          </a:prstGeom>
          <a:solidFill>
            <a:srgbClr val="D5D5D5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88" name="四角形"/>
          <p:cNvSpPr/>
          <p:nvPr/>
        </p:nvSpPr>
        <p:spPr>
          <a:xfrm>
            <a:off x="8635486" y="5426684"/>
            <a:ext cx="1428350" cy="1755602"/>
          </a:xfrm>
          <a:prstGeom prst="rect">
            <a:avLst/>
          </a:prstGeom>
          <a:solidFill>
            <a:srgbClr val="D5D5D5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189" name="画像" descr="画像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25011" y="1199742"/>
            <a:ext cx="1202966" cy="989694"/>
          </a:xfrm>
          <a:prstGeom prst="rect">
            <a:avLst/>
          </a:prstGeom>
          <a:ln w="3175">
            <a:miter lim="400000"/>
          </a:ln>
        </p:spPr>
      </p:pic>
      <p:pic>
        <p:nvPicPr>
          <p:cNvPr id="190" name="画像" descr="画像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8044" y="534562"/>
            <a:ext cx="2298968" cy="6309576"/>
          </a:xfrm>
          <a:prstGeom prst="rect">
            <a:avLst/>
          </a:prstGeom>
          <a:ln w="3175">
            <a:miter lim="400000"/>
          </a:ln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32FA3A-480E-674F-BE09-A84C379C3E31}"/>
              </a:ext>
            </a:extLst>
          </p:cNvPr>
          <p:cNvSpPr/>
          <p:nvPr/>
        </p:nvSpPr>
        <p:spPr>
          <a:xfrm>
            <a:off x="5834837" y="2162331"/>
            <a:ext cx="710451" cy="275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6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7211B3A-9823-8241-8CC1-CF2F86FBE9BD}"/>
              </a:ext>
            </a:extLst>
          </p:cNvPr>
          <p:cNvSpPr/>
          <p:nvPr/>
        </p:nvSpPr>
        <p:spPr>
          <a:xfrm>
            <a:off x="8166998" y="2721594"/>
            <a:ext cx="710451" cy="275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6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88135D1-3726-B540-8A78-20EFBCCDA8DA}"/>
              </a:ext>
            </a:extLst>
          </p:cNvPr>
          <p:cNvSpPr/>
          <p:nvPr/>
        </p:nvSpPr>
        <p:spPr>
          <a:xfrm>
            <a:off x="4437809" y="5784308"/>
            <a:ext cx="710451" cy="275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6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BA8423A-D545-9747-91E3-C606FE17F3D4}"/>
              </a:ext>
            </a:extLst>
          </p:cNvPr>
          <p:cNvSpPr/>
          <p:nvPr/>
        </p:nvSpPr>
        <p:spPr>
          <a:xfrm>
            <a:off x="7178531" y="5144210"/>
            <a:ext cx="710451" cy="275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6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F25AB58-36EF-C243-9412-D74E91CAD405}"/>
              </a:ext>
            </a:extLst>
          </p:cNvPr>
          <p:cNvSpPr/>
          <p:nvPr/>
        </p:nvSpPr>
        <p:spPr>
          <a:xfrm>
            <a:off x="9171268" y="4557862"/>
            <a:ext cx="710451" cy="275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6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C77AD89-A28C-9442-9E4D-2BF5D2C75548}"/>
              </a:ext>
            </a:extLst>
          </p:cNvPr>
          <p:cNvSpPr/>
          <p:nvPr/>
        </p:nvSpPr>
        <p:spPr>
          <a:xfrm>
            <a:off x="8994435" y="6166915"/>
            <a:ext cx="710451" cy="275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6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四角形">
            <a:extLst>
              <a:ext uri="{FF2B5EF4-FFF2-40B4-BE49-F238E27FC236}">
                <a16:creationId xmlns:a16="http://schemas.microsoft.com/office/drawing/2014/main" id="{3024B09D-46E7-5E4E-ABF2-A1F29E43DE78}"/>
              </a:ext>
            </a:extLst>
          </p:cNvPr>
          <p:cNvSpPr/>
          <p:nvPr/>
        </p:nvSpPr>
        <p:spPr>
          <a:xfrm>
            <a:off x="531533" y="1299820"/>
            <a:ext cx="2160816" cy="2164853"/>
          </a:xfrm>
          <a:prstGeom prst="rect">
            <a:avLst/>
          </a:prstGeom>
          <a:solidFill>
            <a:srgbClr val="D5D5D5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92" name="From Yusaku &amp; Kyoka"/>
          <p:cNvSpPr txBox="1"/>
          <p:nvPr/>
        </p:nvSpPr>
        <p:spPr>
          <a:xfrm>
            <a:off x="2999442" y="504909"/>
            <a:ext cx="1622424" cy="13629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1098" tIns="11098" rIns="11098" bIns="11098" anchor="ctr">
            <a:spAutoFit/>
          </a:bodyPr>
          <a:lstStyle>
            <a:lvl1pPr algn="ctr">
              <a:defRPr sz="800" spc="192">
                <a:latin typeface="Al Bayan Plain"/>
                <a:ea typeface="Al Bayan Plain"/>
                <a:cs typeface="Al Bayan Plain"/>
                <a:sym typeface="Al Bayan Plain"/>
              </a:defRPr>
            </a:lvl1pPr>
          </a:lstStyle>
          <a:p>
            <a:r>
              <a:rPr dirty="0"/>
              <a:t>From Yusaku &amp; </a:t>
            </a:r>
            <a:r>
              <a:rPr dirty="0">
                <a:latin typeface="Century" panose="02040604050505020304" pitchFamily="18" charset="0"/>
              </a:rPr>
              <a:t>Kyoka</a:t>
            </a:r>
          </a:p>
        </p:txBody>
      </p:sp>
      <p:sp>
        <p:nvSpPr>
          <p:cNvPr id="193" name="テキスト ボックス 16"/>
          <p:cNvSpPr txBox="1"/>
          <p:nvPr/>
        </p:nvSpPr>
        <p:spPr>
          <a:xfrm>
            <a:off x="804944" y="5427961"/>
            <a:ext cx="3894064" cy="108455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9354" tIns="49354" rIns="49354" bIns="49354">
            <a:spAutoFit/>
          </a:bodyPr>
          <a:lstStyle/>
          <a:p>
            <a:pPr algn="ctr" defTabSz="1005838">
              <a:lnSpc>
                <a:spcPct val="100000"/>
              </a:lnSpc>
              <a:spcBef>
                <a:spcPts val="0"/>
              </a:spcBef>
              <a:defRPr sz="800" spc="3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本日は私たちのためにお集まりいただき</a:t>
            </a:r>
          </a:p>
          <a:p>
            <a:pPr algn="ctr" defTabSz="1005838">
              <a:lnSpc>
                <a:spcPct val="100000"/>
              </a:lnSpc>
              <a:spcBef>
                <a:spcPts val="0"/>
              </a:spcBef>
              <a:defRPr sz="800" spc="3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ありがとうございます</a:t>
            </a:r>
          </a:p>
          <a:p>
            <a:pPr algn="ctr" defTabSz="1005838">
              <a:lnSpc>
                <a:spcPct val="100000"/>
              </a:lnSpc>
              <a:spcBef>
                <a:spcPts val="0"/>
              </a:spcBef>
              <a:defRPr sz="800" spc="300"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  <a:p>
            <a:pPr algn="ctr" defTabSz="1005838">
              <a:lnSpc>
                <a:spcPct val="100000"/>
              </a:lnSpc>
              <a:spcBef>
                <a:spcPts val="0"/>
              </a:spcBef>
              <a:defRPr sz="800" spc="3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皆さまと大切な時間を過ごしたいと思い</a:t>
            </a:r>
          </a:p>
          <a:p>
            <a:pPr algn="ctr" defTabSz="1005838">
              <a:lnSpc>
                <a:spcPct val="100000"/>
              </a:lnSpc>
              <a:spcBef>
                <a:spcPts val="0"/>
              </a:spcBef>
              <a:defRPr sz="800" spc="3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ささやかなお食事会をもうけさせていただきました</a:t>
            </a:r>
          </a:p>
          <a:p>
            <a:pPr algn="ctr" defTabSz="1005838">
              <a:lnSpc>
                <a:spcPct val="100000"/>
              </a:lnSpc>
              <a:spcBef>
                <a:spcPts val="0"/>
              </a:spcBef>
              <a:defRPr sz="800" spc="300"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  <a:p>
            <a:pPr algn="ctr" defTabSz="1005838">
              <a:lnSpc>
                <a:spcPct val="100000"/>
              </a:lnSpc>
              <a:spcBef>
                <a:spcPts val="0"/>
              </a:spcBef>
              <a:defRPr sz="800" spc="3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美味しいお食事とともに</a:t>
            </a:r>
          </a:p>
          <a:p>
            <a:pPr algn="ctr" defTabSz="1005838">
              <a:lnSpc>
                <a:spcPct val="100000"/>
              </a:lnSpc>
              <a:spcBef>
                <a:spcPts val="0"/>
              </a:spcBef>
              <a:defRPr sz="800" spc="3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楽しい時間をお過ごしください</a:t>
            </a:r>
          </a:p>
        </p:txBody>
      </p:sp>
      <p:sp>
        <p:nvSpPr>
          <p:cNvPr id="195" name="四角形"/>
          <p:cNvSpPr/>
          <p:nvPr/>
        </p:nvSpPr>
        <p:spPr>
          <a:xfrm>
            <a:off x="2755646" y="1846219"/>
            <a:ext cx="2160816" cy="2674092"/>
          </a:xfrm>
          <a:prstGeom prst="rect">
            <a:avLst/>
          </a:prstGeom>
          <a:solidFill>
            <a:srgbClr val="D5D5D5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96" name="四角形"/>
          <p:cNvSpPr/>
          <p:nvPr/>
        </p:nvSpPr>
        <p:spPr>
          <a:xfrm>
            <a:off x="625916" y="2504119"/>
            <a:ext cx="318705" cy="1456683"/>
          </a:xfrm>
          <a:prstGeom prst="rect">
            <a:avLst/>
          </a:prstGeom>
          <a:solidFill>
            <a:srgbClr val="D8AC9F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97" name="四角形"/>
          <p:cNvSpPr/>
          <p:nvPr/>
        </p:nvSpPr>
        <p:spPr>
          <a:xfrm>
            <a:off x="1009541" y="2500935"/>
            <a:ext cx="318706" cy="1864081"/>
          </a:xfrm>
          <a:prstGeom prst="rect">
            <a:avLst/>
          </a:prstGeom>
          <a:solidFill>
            <a:srgbClr val="D8AC9F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99" name="四角形"/>
          <p:cNvSpPr/>
          <p:nvPr/>
        </p:nvSpPr>
        <p:spPr>
          <a:xfrm>
            <a:off x="1009541" y="2500935"/>
            <a:ext cx="318706" cy="968647"/>
          </a:xfrm>
          <a:prstGeom prst="rect">
            <a:avLst/>
          </a:prstGeom>
          <a:solidFill>
            <a:srgbClr val="FFFFFF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200" name="四角形"/>
          <p:cNvSpPr/>
          <p:nvPr/>
        </p:nvSpPr>
        <p:spPr>
          <a:xfrm>
            <a:off x="625916" y="2500935"/>
            <a:ext cx="318705" cy="968647"/>
          </a:xfrm>
          <a:prstGeom prst="rect">
            <a:avLst/>
          </a:prstGeom>
          <a:solidFill>
            <a:srgbClr val="FFFFFF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201" name="画像" descr="画像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9024" y="2678286"/>
            <a:ext cx="505844" cy="1367639"/>
          </a:xfrm>
          <a:prstGeom prst="rect">
            <a:avLst/>
          </a:prstGeom>
          <a:ln w="3175">
            <a:miter lim="400000"/>
          </a:ln>
        </p:spPr>
      </p:pic>
      <p:sp>
        <p:nvSpPr>
          <p:cNvPr id="202" name="四角形"/>
          <p:cNvSpPr/>
          <p:nvPr/>
        </p:nvSpPr>
        <p:spPr>
          <a:xfrm>
            <a:off x="5360877" y="-21835"/>
            <a:ext cx="2668313" cy="3809561"/>
          </a:xfrm>
          <a:prstGeom prst="rect">
            <a:avLst/>
          </a:prstGeom>
          <a:solidFill>
            <a:srgbClr val="D5D5D5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203" name="四角形"/>
          <p:cNvSpPr/>
          <p:nvPr/>
        </p:nvSpPr>
        <p:spPr>
          <a:xfrm>
            <a:off x="8028454" y="3783546"/>
            <a:ext cx="2668313" cy="3809561"/>
          </a:xfrm>
          <a:prstGeom prst="rect">
            <a:avLst/>
          </a:prstGeom>
          <a:solidFill>
            <a:srgbClr val="D5D5D5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204" name="テキスト ボックス 37"/>
          <p:cNvSpPr txBox="1"/>
          <p:nvPr/>
        </p:nvSpPr>
        <p:spPr>
          <a:xfrm>
            <a:off x="8219218" y="1405699"/>
            <a:ext cx="2048865" cy="98606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9354" tIns="49354" rIns="49354" bIns="49354">
            <a:spAutoFit/>
          </a:bodyPr>
          <a:lstStyle/>
          <a:p>
            <a:pPr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Name：○○○○</a:t>
            </a:r>
          </a:p>
          <a:p>
            <a:pPr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Birthday：1990.1.13</a:t>
            </a:r>
          </a:p>
          <a:p>
            <a:pPr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Blood type：O型</a:t>
            </a:r>
          </a:p>
          <a:p>
            <a:pPr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Character：穏やか</a:t>
            </a:r>
          </a:p>
          <a:p>
            <a:pPr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Work：建築士</a:t>
            </a:r>
          </a:p>
          <a:p>
            <a:pPr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Favorite：お酒を飲むこと・キャンプ</a:t>
            </a:r>
          </a:p>
          <a:p>
            <a:pPr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Skill：サッカー</a:t>
            </a:r>
          </a:p>
          <a:p>
            <a:pPr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Message：今日はありがとう！</a:t>
            </a:r>
          </a:p>
        </p:txBody>
      </p:sp>
      <p:sp>
        <p:nvSpPr>
          <p:cNvPr id="205" name="テキスト ボックス 37"/>
          <p:cNvSpPr txBox="1"/>
          <p:nvPr/>
        </p:nvSpPr>
        <p:spPr>
          <a:xfrm>
            <a:off x="5574137" y="4988706"/>
            <a:ext cx="2241792" cy="109686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9354" tIns="49354" rIns="49354" bIns="49354">
            <a:spAutoFit/>
          </a:bodyPr>
          <a:lstStyle/>
          <a:p>
            <a:pPr algn="r"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Name：○○○○</a:t>
            </a:r>
          </a:p>
          <a:p>
            <a:pPr algn="r"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Birthday：1991.2.20</a:t>
            </a:r>
          </a:p>
          <a:p>
            <a:pPr algn="r"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Blood type：A型</a:t>
            </a:r>
          </a:p>
          <a:p>
            <a:pPr algn="r"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Character：とにかく元気！</a:t>
            </a:r>
          </a:p>
          <a:p>
            <a:pPr algn="r"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Work：保育士</a:t>
            </a:r>
          </a:p>
          <a:p>
            <a:pPr algn="r"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Favorite：お花を飾ること・カフェ巡り</a:t>
            </a:r>
          </a:p>
          <a:p>
            <a:pPr algn="r"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Skill：ピアノ</a:t>
            </a:r>
          </a:p>
          <a:p>
            <a:pPr algn="r"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Message：皆さんとゆったりした時間を</a:t>
            </a:r>
          </a:p>
          <a:p>
            <a:pPr algn="r"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過ごしたいです！</a:t>
            </a:r>
          </a:p>
        </p:txBody>
      </p:sp>
      <p:pic>
        <p:nvPicPr>
          <p:cNvPr id="206" name="画像" descr="画像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303932" y="464503"/>
            <a:ext cx="462906" cy="481932"/>
          </a:xfrm>
          <a:prstGeom prst="rect">
            <a:avLst/>
          </a:prstGeom>
          <a:ln w="3175">
            <a:miter lim="400000"/>
          </a:ln>
        </p:spPr>
      </p:pic>
      <p:pic>
        <p:nvPicPr>
          <p:cNvPr id="207" name="画像" descr="画像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41634" y="4224089"/>
            <a:ext cx="418047" cy="480654"/>
          </a:xfrm>
          <a:prstGeom prst="rect">
            <a:avLst/>
          </a:prstGeom>
          <a:ln w="3175">
            <a:miter lim="400000"/>
          </a:ln>
        </p:spPr>
      </p:pic>
      <p:pic>
        <p:nvPicPr>
          <p:cNvPr id="198" name="画像" descr="画像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68617" y="350910"/>
            <a:ext cx="4566718" cy="4755885"/>
          </a:xfrm>
          <a:prstGeom prst="rect">
            <a:avLst/>
          </a:prstGeom>
          <a:ln w="3175">
            <a:miter lim="400000"/>
          </a:ln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6FDFF8D-2924-2242-B418-E206F6253EF6}"/>
              </a:ext>
            </a:extLst>
          </p:cNvPr>
          <p:cNvSpPr/>
          <p:nvPr/>
        </p:nvSpPr>
        <p:spPr>
          <a:xfrm>
            <a:off x="6339807" y="1623593"/>
            <a:ext cx="710451" cy="275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6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A24DF96-DC11-DF4F-9D60-143E3659890B}"/>
              </a:ext>
            </a:extLst>
          </p:cNvPr>
          <p:cNvSpPr/>
          <p:nvPr/>
        </p:nvSpPr>
        <p:spPr>
          <a:xfrm>
            <a:off x="9007384" y="5550756"/>
            <a:ext cx="710451" cy="275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6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A9A6E88-B973-7D47-B33E-9C62C23AA248}"/>
              </a:ext>
            </a:extLst>
          </p:cNvPr>
          <p:cNvSpPr/>
          <p:nvPr/>
        </p:nvSpPr>
        <p:spPr>
          <a:xfrm>
            <a:off x="3455428" y="2985258"/>
            <a:ext cx="710451" cy="275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6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A94195B-65AD-CB41-B649-43475CE5CBB3}"/>
              </a:ext>
            </a:extLst>
          </p:cNvPr>
          <p:cNvSpPr/>
          <p:nvPr/>
        </p:nvSpPr>
        <p:spPr>
          <a:xfrm>
            <a:off x="1273186" y="2187188"/>
            <a:ext cx="710451" cy="275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6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四角形">
            <a:extLst>
              <a:ext uri="{FF2B5EF4-FFF2-40B4-BE49-F238E27FC236}">
                <a16:creationId xmlns:a16="http://schemas.microsoft.com/office/drawing/2014/main" id="{D2F8A303-9CDF-CA4C-BC9C-00F6D3E90187}"/>
              </a:ext>
            </a:extLst>
          </p:cNvPr>
          <p:cNvSpPr/>
          <p:nvPr/>
        </p:nvSpPr>
        <p:spPr>
          <a:xfrm>
            <a:off x="14971" y="2771"/>
            <a:ext cx="10688325" cy="7544887"/>
          </a:xfrm>
          <a:prstGeom prst="rect">
            <a:avLst/>
          </a:prstGeom>
          <a:solidFill>
            <a:srgbClr val="D5D5D5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210" name="画像" descr="画像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5006" y="526186"/>
            <a:ext cx="263445" cy="6504128"/>
          </a:xfrm>
          <a:prstGeom prst="rect">
            <a:avLst/>
          </a:prstGeom>
          <a:ln w="3175">
            <a:miter lim="400000"/>
          </a:ln>
        </p:spPr>
      </p:pic>
      <p:sp>
        <p:nvSpPr>
          <p:cNvPr id="211" name="円形"/>
          <p:cNvSpPr/>
          <p:nvPr/>
        </p:nvSpPr>
        <p:spPr>
          <a:xfrm>
            <a:off x="2067205" y="4056553"/>
            <a:ext cx="473015" cy="473015"/>
          </a:xfrm>
          <a:prstGeom prst="ellipse">
            <a:avLst/>
          </a:prstGeom>
          <a:solidFill>
            <a:srgbClr val="545353"/>
          </a:solidFill>
          <a:ln w="3175">
            <a:miter lim="400000"/>
          </a:ln>
        </p:spPr>
        <p:txBody>
          <a:bodyPr lIns="49354" tIns="49354" rIns="49354" bIns="49354" anchor="ctr"/>
          <a:lstStyle/>
          <a:p>
            <a:pPr defTabSz="1005838">
              <a:lnSpc>
                <a:spcPct val="100000"/>
              </a:lnSpc>
              <a:spcBef>
                <a:spcPts val="0"/>
              </a:spcBef>
              <a:defRPr sz="14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</p:txBody>
      </p:sp>
      <p:sp>
        <p:nvSpPr>
          <p:cNvPr id="212" name="円形"/>
          <p:cNvSpPr/>
          <p:nvPr/>
        </p:nvSpPr>
        <p:spPr>
          <a:xfrm>
            <a:off x="2067205" y="5548850"/>
            <a:ext cx="473015" cy="473015"/>
          </a:xfrm>
          <a:prstGeom prst="ellipse">
            <a:avLst/>
          </a:prstGeom>
          <a:solidFill>
            <a:srgbClr val="545353"/>
          </a:solidFill>
          <a:ln w="3175">
            <a:miter lim="400000"/>
          </a:ln>
        </p:spPr>
        <p:txBody>
          <a:bodyPr lIns="49354" tIns="49354" rIns="49354" bIns="49354" anchor="ctr"/>
          <a:lstStyle/>
          <a:p>
            <a:pPr defTabSz="1005838">
              <a:lnSpc>
                <a:spcPct val="100000"/>
              </a:lnSpc>
              <a:spcBef>
                <a:spcPts val="0"/>
              </a:spcBef>
              <a:defRPr sz="14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</p:txBody>
      </p:sp>
      <p:sp>
        <p:nvSpPr>
          <p:cNvPr id="213" name="円形"/>
          <p:cNvSpPr/>
          <p:nvPr/>
        </p:nvSpPr>
        <p:spPr>
          <a:xfrm>
            <a:off x="5306209" y="2563822"/>
            <a:ext cx="473015" cy="473015"/>
          </a:xfrm>
          <a:prstGeom prst="ellipse">
            <a:avLst/>
          </a:prstGeom>
          <a:solidFill>
            <a:srgbClr val="545353"/>
          </a:solidFill>
          <a:ln w="3175">
            <a:miter lim="400000"/>
          </a:ln>
        </p:spPr>
        <p:txBody>
          <a:bodyPr lIns="49354" tIns="49354" rIns="49354" bIns="49354" anchor="ctr"/>
          <a:lstStyle/>
          <a:p>
            <a:pPr defTabSz="1005838">
              <a:lnSpc>
                <a:spcPct val="100000"/>
              </a:lnSpc>
              <a:spcBef>
                <a:spcPts val="0"/>
              </a:spcBef>
              <a:defRPr sz="14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</p:txBody>
      </p:sp>
      <p:sp>
        <p:nvSpPr>
          <p:cNvPr id="214" name="円形"/>
          <p:cNvSpPr/>
          <p:nvPr/>
        </p:nvSpPr>
        <p:spPr>
          <a:xfrm>
            <a:off x="5306209" y="4056984"/>
            <a:ext cx="473015" cy="473015"/>
          </a:xfrm>
          <a:prstGeom prst="ellipse">
            <a:avLst/>
          </a:prstGeom>
          <a:solidFill>
            <a:srgbClr val="545353"/>
          </a:solidFill>
          <a:ln w="3175">
            <a:miter lim="400000"/>
          </a:ln>
        </p:spPr>
        <p:txBody>
          <a:bodyPr lIns="49354" tIns="49354" rIns="49354" bIns="49354" anchor="ctr"/>
          <a:lstStyle/>
          <a:p>
            <a:pPr defTabSz="1005838">
              <a:lnSpc>
                <a:spcPct val="100000"/>
              </a:lnSpc>
              <a:spcBef>
                <a:spcPts val="0"/>
              </a:spcBef>
              <a:defRPr sz="14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</p:txBody>
      </p:sp>
      <p:sp>
        <p:nvSpPr>
          <p:cNvPr id="215" name="円形"/>
          <p:cNvSpPr/>
          <p:nvPr/>
        </p:nvSpPr>
        <p:spPr>
          <a:xfrm>
            <a:off x="5306209" y="5549282"/>
            <a:ext cx="473015" cy="473015"/>
          </a:xfrm>
          <a:prstGeom prst="ellipse">
            <a:avLst/>
          </a:prstGeom>
          <a:solidFill>
            <a:srgbClr val="545353"/>
          </a:solidFill>
          <a:ln w="3175">
            <a:miter lim="400000"/>
          </a:ln>
        </p:spPr>
        <p:txBody>
          <a:bodyPr lIns="49354" tIns="49354" rIns="49354" bIns="49354" anchor="ctr"/>
          <a:lstStyle/>
          <a:p>
            <a:pPr defTabSz="1005838">
              <a:lnSpc>
                <a:spcPct val="100000"/>
              </a:lnSpc>
              <a:spcBef>
                <a:spcPts val="0"/>
              </a:spcBef>
              <a:defRPr sz="14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</p:txBody>
      </p:sp>
      <p:sp>
        <p:nvSpPr>
          <p:cNvPr id="216" name="円形"/>
          <p:cNvSpPr/>
          <p:nvPr/>
        </p:nvSpPr>
        <p:spPr>
          <a:xfrm>
            <a:off x="8355425" y="2583439"/>
            <a:ext cx="473015" cy="473015"/>
          </a:xfrm>
          <a:prstGeom prst="ellipse">
            <a:avLst/>
          </a:prstGeom>
          <a:solidFill>
            <a:srgbClr val="545353"/>
          </a:solidFill>
          <a:ln w="3175">
            <a:miter lim="400000"/>
          </a:ln>
        </p:spPr>
        <p:txBody>
          <a:bodyPr lIns="49354" tIns="49354" rIns="49354" bIns="49354" anchor="ctr"/>
          <a:lstStyle/>
          <a:p>
            <a:pPr defTabSz="1005838">
              <a:lnSpc>
                <a:spcPct val="100000"/>
              </a:lnSpc>
              <a:spcBef>
                <a:spcPts val="0"/>
              </a:spcBef>
              <a:defRPr sz="14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</p:txBody>
      </p:sp>
      <p:sp>
        <p:nvSpPr>
          <p:cNvPr id="217" name="円形"/>
          <p:cNvSpPr/>
          <p:nvPr/>
        </p:nvSpPr>
        <p:spPr>
          <a:xfrm>
            <a:off x="8355425" y="4076601"/>
            <a:ext cx="473015" cy="473015"/>
          </a:xfrm>
          <a:prstGeom prst="ellipse">
            <a:avLst/>
          </a:prstGeom>
          <a:solidFill>
            <a:srgbClr val="545353"/>
          </a:solidFill>
          <a:ln w="3175">
            <a:miter lim="400000"/>
          </a:ln>
        </p:spPr>
        <p:txBody>
          <a:bodyPr lIns="49354" tIns="49354" rIns="49354" bIns="49354" anchor="ctr"/>
          <a:lstStyle/>
          <a:p>
            <a:pPr defTabSz="1005838">
              <a:lnSpc>
                <a:spcPct val="100000"/>
              </a:lnSpc>
              <a:spcBef>
                <a:spcPts val="0"/>
              </a:spcBef>
              <a:defRPr sz="14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</p:txBody>
      </p:sp>
      <p:sp>
        <p:nvSpPr>
          <p:cNvPr id="218" name="円形"/>
          <p:cNvSpPr/>
          <p:nvPr/>
        </p:nvSpPr>
        <p:spPr>
          <a:xfrm>
            <a:off x="8355425" y="5568900"/>
            <a:ext cx="473015" cy="473015"/>
          </a:xfrm>
          <a:prstGeom prst="ellipse">
            <a:avLst/>
          </a:prstGeom>
          <a:solidFill>
            <a:srgbClr val="545353"/>
          </a:solidFill>
          <a:ln w="3175">
            <a:miter lim="400000"/>
          </a:ln>
        </p:spPr>
        <p:txBody>
          <a:bodyPr lIns="49354" tIns="49354" rIns="49354" bIns="49354" anchor="ctr"/>
          <a:lstStyle/>
          <a:p>
            <a:pPr defTabSz="1005838">
              <a:lnSpc>
                <a:spcPct val="100000"/>
              </a:lnSpc>
              <a:spcBef>
                <a:spcPts val="0"/>
              </a:spcBef>
              <a:defRPr sz="14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</p:txBody>
      </p:sp>
      <p:sp>
        <p:nvSpPr>
          <p:cNvPr id="219" name="円形"/>
          <p:cNvSpPr/>
          <p:nvPr/>
        </p:nvSpPr>
        <p:spPr>
          <a:xfrm>
            <a:off x="2067205" y="2563391"/>
            <a:ext cx="473015" cy="473015"/>
          </a:xfrm>
          <a:prstGeom prst="ellipse">
            <a:avLst/>
          </a:prstGeom>
          <a:solidFill>
            <a:srgbClr val="545353"/>
          </a:solidFill>
          <a:ln w="3175">
            <a:miter lim="400000"/>
          </a:ln>
        </p:spPr>
        <p:txBody>
          <a:bodyPr lIns="49354" tIns="49354" rIns="49354" bIns="49354" anchor="ctr"/>
          <a:lstStyle/>
          <a:p>
            <a:pPr defTabSz="1005838">
              <a:lnSpc>
                <a:spcPct val="100000"/>
              </a:lnSpc>
              <a:spcBef>
                <a:spcPts val="0"/>
              </a:spcBef>
              <a:defRPr sz="14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</p:txBody>
      </p:sp>
      <p:sp>
        <p:nvSpPr>
          <p:cNvPr id="220" name="正方形/長方形 1"/>
          <p:cNvSpPr txBox="1"/>
          <p:nvPr/>
        </p:nvSpPr>
        <p:spPr>
          <a:xfrm>
            <a:off x="2732281" y="2344177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21" name="正方形/長方形 34"/>
          <p:cNvSpPr txBox="1"/>
          <p:nvPr/>
        </p:nvSpPr>
        <p:spPr>
          <a:xfrm>
            <a:off x="2732279" y="2705499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22" name="正方形/長方形 39"/>
          <p:cNvSpPr txBox="1"/>
          <p:nvPr/>
        </p:nvSpPr>
        <p:spPr>
          <a:xfrm>
            <a:off x="2739938" y="3066820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23" name="正方形/長方形 40"/>
          <p:cNvSpPr txBox="1"/>
          <p:nvPr/>
        </p:nvSpPr>
        <p:spPr>
          <a:xfrm>
            <a:off x="1269597" y="2344178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24" name="正方形/長方形 41"/>
          <p:cNvSpPr txBox="1"/>
          <p:nvPr/>
        </p:nvSpPr>
        <p:spPr>
          <a:xfrm>
            <a:off x="1269595" y="2705500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25" name="正方形/長方形 42"/>
          <p:cNvSpPr txBox="1"/>
          <p:nvPr/>
        </p:nvSpPr>
        <p:spPr>
          <a:xfrm>
            <a:off x="1269594" y="3066819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26" name="正方形/長方形 2"/>
          <p:cNvSpPr txBox="1"/>
          <p:nvPr/>
        </p:nvSpPr>
        <p:spPr>
          <a:xfrm>
            <a:off x="2208342" y="2654699"/>
            <a:ext cx="306201" cy="3146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00000"/>
              </a:lnSpc>
              <a:spcBef>
                <a:spcPts val="0"/>
              </a:spcBef>
              <a:defRPr sz="1400" spc="6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A</a:t>
            </a:r>
          </a:p>
        </p:txBody>
      </p:sp>
      <p:sp>
        <p:nvSpPr>
          <p:cNvPr id="227" name="正方形/長方形 65"/>
          <p:cNvSpPr txBox="1"/>
          <p:nvPr/>
        </p:nvSpPr>
        <p:spPr>
          <a:xfrm>
            <a:off x="9033202" y="2344177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28" name="正方形/長方形 66"/>
          <p:cNvSpPr txBox="1"/>
          <p:nvPr/>
        </p:nvSpPr>
        <p:spPr>
          <a:xfrm>
            <a:off x="9033201" y="2705499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29" name="正方形/長方形 67"/>
          <p:cNvSpPr txBox="1"/>
          <p:nvPr/>
        </p:nvSpPr>
        <p:spPr>
          <a:xfrm>
            <a:off x="9040861" y="3066820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30" name="正方形/長方形 68"/>
          <p:cNvSpPr txBox="1"/>
          <p:nvPr/>
        </p:nvSpPr>
        <p:spPr>
          <a:xfrm>
            <a:off x="7545119" y="2344178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31" name="正方形/長方形 69"/>
          <p:cNvSpPr txBox="1"/>
          <p:nvPr/>
        </p:nvSpPr>
        <p:spPr>
          <a:xfrm>
            <a:off x="7545116" y="2705500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32" name="正方形/長方形 70"/>
          <p:cNvSpPr txBox="1"/>
          <p:nvPr/>
        </p:nvSpPr>
        <p:spPr>
          <a:xfrm>
            <a:off x="7545116" y="3066819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33" name="正方形/長方形 71"/>
          <p:cNvSpPr txBox="1"/>
          <p:nvPr/>
        </p:nvSpPr>
        <p:spPr>
          <a:xfrm>
            <a:off x="8472027" y="2699716"/>
            <a:ext cx="316010" cy="3146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00000"/>
              </a:lnSpc>
              <a:spcBef>
                <a:spcPts val="0"/>
              </a:spcBef>
              <a:defRPr sz="1400" spc="6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C</a:t>
            </a:r>
          </a:p>
        </p:txBody>
      </p:sp>
      <p:sp>
        <p:nvSpPr>
          <p:cNvPr id="234" name="正方形/長方形 73"/>
          <p:cNvSpPr txBox="1"/>
          <p:nvPr/>
        </p:nvSpPr>
        <p:spPr>
          <a:xfrm>
            <a:off x="2732281" y="3825233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35" name="正方形/長方形 74"/>
          <p:cNvSpPr txBox="1"/>
          <p:nvPr/>
        </p:nvSpPr>
        <p:spPr>
          <a:xfrm>
            <a:off x="2732279" y="4186554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36" name="正方形/長方形 75"/>
          <p:cNvSpPr txBox="1"/>
          <p:nvPr/>
        </p:nvSpPr>
        <p:spPr>
          <a:xfrm>
            <a:off x="2739938" y="4547877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37" name="正方形/長方形 76"/>
          <p:cNvSpPr txBox="1"/>
          <p:nvPr/>
        </p:nvSpPr>
        <p:spPr>
          <a:xfrm>
            <a:off x="1269597" y="3825233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38" name="正方形/長方形 77"/>
          <p:cNvSpPr txBox="1"/>
          <p:nvPr/>
        </p:nvSpPr>
        <p:spPr>
          <a:xfrm>
            <a:off x="1269595" y="4186556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39" name="正方形/長方形 78"/>
          <p:cNvSpPr txBox="1"/>
          <p:nvPr/>
        </p:nvSpPr>
        <p:spPr>
          <a:xfrm>
            <a:off x="1269594" y="4547875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40" name="正方形/長方形 79"/>
          <p:cNvSpPr txBox="1"/>
          <p:nvPr/>
        </p:nvSpPr>
        <p:spPr>
          <a:xfrm>
            <a:off x="2196506" y="4168071"/>
            <a:ext cx="316010" cy="3146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00000"/>
              </a:lnSpc>
              <a:spcBef>
                <a:spcPts val="0"/>
              </a:spcBef>
              <a:defRPr sz="1400" spc="6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D</a:t>
            </a:r>
          </a:p>
        </p:txBody>
      </p:sp>
      <p:sp>
        <p:nvSpPr>
          <p:cNvPr id="241" name="正方形/長方形 89"/>
          <p:cNvSpPr txBox="1"/>
          <p:nvPr/>
        </p:nvSpPr>
        <p:spPr>
          <a:xfrm>
            <a:off x="9033202" y="3825233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42" name="正方形/長方形 90"/>
          <p:cNvSpPr txBox="1"/>
          <p:nvPr/>
        </p:nvSpPr>
        <p:spPr>
          <a:xfrm>
            <a:off x="9033201" y="4186554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43" name="正方形/長方形 91"/>
          <p:cNvSpPr txBox="1"/>
          <p:nvPr/>
        </p:nvSpPr>
        <p:spPr>
          <a:xfrm>
            <a:off x="9040861" y="4547877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44" name="正方形/長方形 92"/>
          <p:cNvSpPr txBox="1"/>
          <p:nvPr/>
        </p:nvSpPr>
        <p:spPr>
          <a:xfrm>
            <a:off x="7545119" y="3825233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45" name="正方形/長方形 93"/>
          <p:cNvSpPr txBox="1"/>
          <p:nvPr/>
        </p:nvSpPr>
        <p:spPr>
          <a:xfrm>
            <a:off x="7545116" y="4186556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46" name="正方形/長方形 94"/>
          <p:cNvSpPr txBox="1"/>
          <p:nvPr/>
        </p:nvSpPr>
        <p:spPr>
          <a:xfrm>
            <a:off x="7545116" y="4547875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47" name="正方形/長方形 95"/>
          <p:cNvSpPr txBox="1"/>
          <p:nvPr/>
        </p:nvSpPr>
        <p:spPr>
          <a:xfrm>
            <a:off x="8523750" y="4180771"/>
            <a:ext cx="296216" cy="3146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00000"/>
              </a:lnSpc>
              <a:spcBef>
                <a:spcPts val="0"/>
              </a:spcBef>
              <a:defRPr sz="1400" spc="6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F</a:t>
            </a:r>
          </a:p>
        </p:txBody>
      </p:sp>
      <p:sp>
        <p:nvSpPr>
          <p:cNvPr id="248" name="正方形/長方形 97"/>
          <p:cNvSpPr txBox="1"/>
          <p:nvPr/>
        </p:nvSpPr>
        <p:spPr>
          <a:xfrm>
            <a:off x="2699017" y="5301141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49" name="正方形/長方形 98"/>
          <p:cNvSpPr txBox="1"/>
          <p:nvPr/>
        </p:nvSpPr>
        <p:spPr>
          <a:xfrm>
            <a:off x="2699016" y="5662464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50" name="正方形/長方形 99"/>
          <p:cNvSpPr txBox="1"/>
          <p:nvPr/>
        </p:nvSpPr>
        <p:spPr>
          <a:xfrm>
            <a:off x="2706674" y="6023786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51" name="正方形/長方形 100"/>
          <p:cNvSpPr txBox="1"/>
          <p:nvPr/>
        </p:nvSpPr>
        <p:spPr>
          <a:xfrm>
            <a:off x="1236331" y="5301143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52" name="正方形/長方形 101"/>
          <p:cNvSpPr txBox="1"/>
          <p:nvPr/>
        </p:nvSpPr>
        <p:spPr>
          <a:xfrm>
            <a:off x="1236331" y="5662465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53" name="正方形/長方形 102"/>
          <p:cNvSpPr txBox="1"/>
          <p:nvPr/>
        </p:nvSpPr>
        <p:spPr>
          <a:xfrm>
            <a:off x="1236329" y="6023785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54" name="正方形/長方形 103"/>
          <p:cNvSpPr txBox="1"/>
          <p:nvPr/>
        </p:nvSpPr>
        <p:spPr>
          <a:xfrm>
            <a:off x="2188641" y="5656681"/>
            <a:ext cx="325908" cy="3146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00000"/>
              </a:lnSpc>
              <a:spcBef>
                <a:spcPts val="0"/>
              </a:spcBef>
              <a:defRPr sz="1400" spc="6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G</a:t>
            </a:r>
          </a:p>
        </p:txBody>
      </p:sp>
      <p:sp>
        <p:nvSpPr>
          <p:cNvPr id="255" name="正方形/長方形 50"/>
          <p:cNvSpPr txBox="1"/>
          <p:nvPr/>
        </p:nvSpPr>
        <p:spPr>
          <a:xfrm>
            <a:off x="5947824" y="2344177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56" name="正方形/長方形 54"/>
          <p:cNvSpPr txBox="1"/>
          <p:nvPr/>
        </p:nvSpPr>
        <p:spPr>
          <a:xfrm>
            <a:off x="5947824" y="2705499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57" name="正方形/長方形 56"/>
          <p:cNvSpPr txBox="1"/>
          <p:nvPr/>
        </p:nvSpPr>
        <p:spPr>
          <a:xfrm>
            <a:off x="5955482" y="3066820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58" name="正方形/長方形 57"/>
          <p:cNvSpPr txBox="1"/>
          <p:nvPr/>
        </p:nvSpPr>
        <p:spPr>
          <a:xfrm>
            <a:off x="4459740" y="2344178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59" name="正方形/長方形 58"/>
          <p:cNvSpPr txBox="1"/>
          <p:nvPr/>
        </p:nvSpPr>
        <p:spPr>
          <a:xfrm>
            <a:off x="4459739" y="2705500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60" name="正方形/長方形 59"/>
          <p:cNvSpPr txBox="1"/>
          <p:nvPr/>
        </p:nvSpPr>
        <p:spPr>
          <a:xfrm>
            <a:off x="4459737" y="3066819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61" name="正方形/長方形 60"/>
          <p:cNvSpPr txBox="1"/>
          <p:nvPr/>
        </p:nvSpPr>
        <p:spPr>
          <a:xfrm>
            <a:off x="5450149" y="2674316"/>
            <a:ext cx="306201" cy="3146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00000"/>
              </a:lnSpc>
              <a:spcBef>
                <a:spcPts val="0"/>
              </a:spcBef>
              <a:defRPr sz="1400" spc="6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B</a:t>
            </a:r>
          </a:p>
        </p:txBody>
      </p:sp>
      <p:sp>
        <p:nvSpPr>
          <p:cNvPr id="262" name="正方形/長方形 81"/>
          <p:cNvSpPr txBox="1"/>
          <p:nvPr/>
        </p:nvSpPr>
        <p:spPr>
          <a:xfrm>
            <a:off x="5947824" y="3825232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63" name="正方形/長方形 82"/>
          <p:cNvSpPr txBox="1"/>
          <p:nvPr/>
        </p:nvSpPr>
        <p:spPr>
          <a:xfrm>
            <a:off x="5947824" y="4186554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64" name="正方形/長方形 83"/>
          <p:cNvSpPr txBox="1"/>
          <p:nvPr/>
        </p:nvSpPr>
        <p:spPr>
          <a:xfrm>
            <a:off x="5955482" y="4547877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65" name="正方形/長方形 84"/>
          <p:cNvSpPr txBox="1"/>
          <p:nvPr/>
        </p:nvSpPr>
        <p:spPr>
          <a:xfrm>
            <a:off x="4459740" y="3825233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66" name="正方形/長方形 85"/>
          <p:cNvSpPr txBox="1"/>
          <p:nvPr/>
        </p:nvSpPr>
        <p:spPr>
          <a:xfrm>
            <a:off x="4459739" y="4186556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67" name="正方形/長方形 86"/>
          <p:cNvSpPr txBox="1"/>
          <p:nvPr/>
        </p:nvSpPr>
        <p:spPr>
          <a:xfrm>
            <a:off x="4459737" y="4547875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68" name="正方形/長方形 87"/>
          <p:cNvSpPr txBox="1"/>
          <p:nvPr/>
        </p:nvSpPr>
        <p:spPr>
          <a:xfrm>
            <a:off x="5450611" y="4155371"/>
            <a:ext cx="306200" cy="3146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00000"/>
              </a:lnSpc>
              <a:spcBef>
                <a:spcPts val="0"/>
              </a:spcBef>
              <a:defRPr sz="1400" spc="6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E</a:t>
            </a:r>
          </a:p>
        </p:txBody>
      </p:sp>
      <p:sp>
        <p:nvSpPr>
          <p:cNvPr id="269" name="正方形/長方形 105"/>
          <p:cNvSpPr txBox="1"/>
          <p:nvPr/>
        </p:nvSpPr>
        <p:spPr>
          <a:xfrm>
            <a:off x="5914561" y="5301141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70" name="正方形/長方形 106"/>
          <p:cNvSpPr txBox="1"/>
          <p:nvPr/>
        </p:nvSpPr>
        <p:spPr>
          <a:xfrm>
            <a:off x="5914559" y="5662464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71" name="正方形/長方形 107"/>
          <p:cNvSpPr txBox="1"/>
          <p:nvPr/>
        </p:nvSpPr>
        <p:spPr>
          <a:xfrm>
            <a:off x="5922217" y="6023786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72" name="正方形/長方形 108"/>
          <p:cNvSpPr txBox="1"/>
          <p:nvPr/>
        </p:nvSpPr>
        <p:spPr>
          <a:xfrm>
            <a:off x="4426475" y="5301143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73" name="正方形/長方形 109"/>
          <p:cNvSpPr txBox="1"/>
          <p:nvPr/>
        </p:nvSpPr>
        <p:spPr>
          <a:xfrm>
            <a:off x="4426475" y="5662464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74" name="正方形/長方形 110"/>
          <p:cNvSpPr txBox="1"/>
          <p:nvPr/>
        </p:nvSpPr>
        <p:spPr>
          <a:xfrm>
            <a:off x="4426473" y="6023785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75" name="正方形/長方形 111"/>
          <p:cNvSpPr txBox="1"/>
          <p:nvPr/>
        </p:nvSpPr>
        <p:spPr>
          <a:xfrm>
            <a:off x="5429098" y="5665882"/>
            <a:ext cx="316011" cy="3146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00000"/>
              </a:lnSpc>
              <a:spcBef>
                <a:spcPts val="0"/>
              </a:spcBef>
              <a:defRPr sz="1400" spc="6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H</a:t>
            </a:r>
          </a:p>
        </p:txBody>
      </p:sp>
      <p:sp>
        <p:nvSpPr>
          <p:cNvPr id="276" name="正方形/長方形 113"/>
          <p:cNvSpPr txBox="1"/>
          <p:nvPr/>
        </p:nvSpPr>
        <p:spPr>
          <a:xfrm>
            <a:off x="8999938" y="5301141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77" name="正方形/長方形 114"/>
          <p:cNvSpPr txBox="1"/>
          <p:nvPr/>
        </p:nvSpPr>
        <p:spPr>
          <a:xfrm>
            <a:off x="8999938" y="5662464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78" name="正方形/長方形 115"/>
          <p:cNvSpPr txBox="1"/>
          <p:nvPr/>
        </p:nvSpPr>
        <p:spPr>
          <a:xfrm>
            <a:off x="9007595" y="6023786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79" name="正方形/長方形 116"/>
          <p:cNvSpPr txBox="1"/>
          <p:nvPr/>
        </p:nvSpPr>
        <p:spPr>
          <a:xfrm>
            <a:off x="7511853" y="5301143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80" name="正方形/長方形 117"/>
          <p:cNvSpPr txBox="1"/>
          <p:nvPr/>
        </p:nvSpPr>
        <p:spPr>
          <a:xfrm>
            <a:off x="7511852" y="5662465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81" name="正方形/長方形 118"/>
          <p:cNvSpPr txBox="1"/>
          <p:nvPr/>
        </p:nvSpPr>
        <p:spPr>
          <a:xfrm>
            <a:off x="7511852" y="6023785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82" name="正方形/長方形 119"/>
          <p:cNvSpPr txBox="1"/>
          <p:nvPr/>
        </p:nvSpPr>
        <p:spPr>
          <a:xfrm>
            <a:off x="8529887" y="5678582"/>
            <a:ext cx="237008" cy="3146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00000"/>
              </a:lnSpc>
              <a:spcBef>
                <a:spcPts val="0"/>
              </a:spcBef>
              <a:defRPr sz="1400" spc="6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I</a:t>
            </a:r>
          </a:p>
        </p:txBody>
      </p:sp>
      <p:sp>
        <p:nvSpPr>
          <p:cNvPr id="283" name="Google Shape;59;p13"/>
          <p:cNvSpPr txBox="1"/>
          <p:nvPr/>
        </p:nvSpPr>
        <p:spPr>
          <a:xfrm>
            <a:off x="3941683" y="1143626"/>
            <a:ext cx="1391211" cy="36858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8692" tIns="98692" rIns="98692" bIns="98692">
            <a:spAutoFit/>
          </a:bodyPr>
          <a:lstStyle>
            <a:lvl1pPr algn="ctr" defTabSz="1005838">
              <a:lnSpc>
                <a:spcPct val="100000"/>
              </a:lnSpc>
              <a:spcBef>
                <a:spcPts val="0"/>
              </a:spcBef>
              <a:defRPr sz="1100" spc="341">
                <a:latin typeface="Al Bayan Plain"/>
                <a:ea typeface="Al Bayan Plain"/>
                <a:cs typeface="Al Bayan Plain"/>
                <a:sym typeface="Al Bayan Plain"/>
              </a:defRPr>
            </a:lvl1pPr>
          </a:lstStyle>
          <a:p>
            <a:r>
              <a:rPr dirty="0">
                <a:latin typeface="Century" panose="02040604050505020304" pitchFamily="18" charset="0"/>
              </a:rPr>
              <a:t>Yusaku</a:t>
            </a:r>
          </a:p>
        </p:txBody>
      </p:sp>
      <p:sp>
        <p:nvSpPr>
          <p:cNvPr id="284" name="Google Shape;59;p13"/>
          <p:cNvSpPr txBox="1"/>
          <p:nvPr/>
        </p:nvSpPr>
        <p:spPr>
          <a:xfrm>
            <a:off x="6216984" y="6421732"/>
            <a:ext cx="3850107" cy="2916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8692" tIns="98692" rIns="98692" bIns="98692">
            <a:spAutoFit/>
          </a:bodyPr>
          <a:lstStyle>
            <a:lvl1pPr algn="ctr" defTabSz="1005838">
              <a:lnSpc>
                <a:spcPct val="100000"/>
              </a:lnSpc>
              <a:spcBef>
                <a:spcPts val="0"/>
              </a:spcBef>
              <a:defRPr sz="6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誠に失礼ながらお席順・お役職・お名前に誤字などがございましたら深くお詫び申し上げます</a:t>
            </a:r>
          </a:p>
        </p:txBody>
      </p:sp>
      <p:sp>
        <p:nvSpPr>
          <p:cNvPr id="285" name="テキスト ボックス 43"/>
          <p:cNvSpPr txBox="1"/>
          <p:nvPr/>
        </p:nvSpPr>
        <p:spPr>
          <a:xfrm>
            <a:off x="4161308" y="1004640"/>
            <a:ext cx="1024257" cy="12700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914400">
              <a:lnSpc>
                <a:spcPct val="100000"/>
              </a:lnSpc>
              <a:spcBef>
                <a:spcPts val="0"/>
              </a:spcBef>
              <a:defRPr sz="800" spc="208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Groom</a:t>
            </a:r>
          </a:p>
        </p:txBody>
      </p:sp>
      <p:sp>
        <p:nvSpPr>
          <p:cNvPr id="286" name="テキスト ボックス 43"/>
          <p:cNvSpPr txBox="1"/>
          <p:nvPr/>
        </p:nvSpPr>
        <p:spPr>
          <a:xfrm>
            <a:off x="5913908" y="1004640"/>
            <a:ext cx="1024257" cy="12700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914400">
              <a:lnSpc>
                <a:spcPct val="100000"/>
              </a:lnSpc>
              <a:spcBef>
                <a:spcPts val="0"/>
              </a:spcBef>
              <a:defRPr sz="800" spc="208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Bride</a:t>
            </a:r>
          </a:p>
        </p:txBody>
      </p:sp>
      <p:sp>
        <p:nvSpPr>
          <p:cNvPr id="287" name="Google Shape;59;p13"/>
          <p:cNvSpPr txBox="1"/>
          <p:nvPr/>
        </p:nvSpPr>
        <p:spPr>
          <a:xfrm>
            <a:off x="5796815" y="1143626"/>
            <a:ext cx="1258442" cy="36858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8692" tIns="98692" rIns="98692" bIns="98692">
            <a:spAutoFit/>
          </a:bodyPr>
          <a:lstStyle>
            <a:lvl1pPr algn="ctr" defTabSz="1005838">
              <a:lnSpc>
                <a:spcPct val="100000"/>
              </a:lnSpc>
              <a:spcBef>
                <a:spcPts val="0"/>
              </a:spcBef>
              <a:defRPr sz="1100" spc="341">
                <a:latin typeface="Al Bayan Plain"/>
                <a:ea typeface="Al Bayan Plain"/>
                <a:cs typeface="Al Bayan Plain"/>
                <a:sym typeface="Al Bayan Plain"/>
              </a:defRPr>
            </a:lvl1pPr>
          </a:lstStyle>
          <a:p>
            <a:r>
              <a:rPr dirty="0">
                <a:latin typeface="Century" panose="02040604050505020304" pitchFamily="18" charset="0"/>
              </a:rPr>
              <a:t>Kyoka</a:t>
            </a: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08D4FB31-3953-6348-A415-9513D6D19394}"/>
              </a:ext>
            </a:extLst>
          </p:cNvPr>
          <p:cNvSpPr/>
          <p:nvPr/>
        </p:nvSpPr>
        <p:spPr>
          <a:xfrm>
            <a:off x="5115372" y="358413"/>
            <a:ext cx="710451" cy="275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6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ヒラギノ角ゴ ProN W6"/>
        <a:ea typeface="ヒラギノ角ゴ ProN W6"/>
        <a:cs typeface="ヒラギノ角ゴ ProN W6"/>
      </a:majorFont>
      <a:minorFont>
        <a:latin typeface="ヒラギノ角ゴ ProN W6"/>
        <a:ea typeface="ヒラギノ角ゴ ProN W6"/>
        <a:cs typeface="ヒラギノ角ゴ ProN W6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1098" tIns="11098" rIns="11098" bIns="11098" numCol="1" spcCol="38100" rtlCol="0" anchor="ctr">
        <a:spAutoFit/>
      </a:bodyPr>
      <a:lstStyle>
        <a:defPPr marL="0" marR="0" indent="0" algn="ctr" defTabSz="45478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ヒラギノ角ゴ ProN W3"/>
            <a:ea typeface="ヒラギノ角ゴ ProN W3"/>
            <a:cs typeface="ヒラギノ角ゴ ProN W3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1098" tIns="11098" rIns="11098" bIns="11098" numCol="1" spcCol="38100" rtlCol="0" anchor="ctr">
        <a:spAutoFit/>
      </a:bodyPr>
      <a:lstStyle>
        <a:defPPr marL="0" marR="0" indent="0" algn="l" defTabSz="1343344" rtl="0" fontAlgn="auto" latinLnBrk="0" hangingPunct="0">
          <a:lnSpc>
            <a:spcPct val="9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ヒラギノ角ゴ ProN W3"/>
            <a:ea typeface="ヒラギノ角ゴ ProN W3"/>
            <a:cs typeface="ヒラギノ角ゴ ProN W3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ヒラギノ角ゴ ProN W6"/>
        <a:ea typeface="ヒラギノ角ゴ ProN W6"/>
        <a:cs typeface="ヒラギノ角ゴ ProN W6"/>
      </a:majorFont>
      <a:minorFont>
        <a:latin typeface="ヒラギノ角ゴ ProN W6"/>
        <a:ea typeface="ヒラギノ角ゴ ProN W6"/>
        <a:cs typeface="ヒラギノ角ゴ ProN W6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1098" tIns="11098" rIns="11098" bIns="11098" numCol="1" spcCol="38100" rtlCol="0" anchor="ctr">
        <a:spAutoFit/>
      </a:bodyPr>
      <a:lstStyle>
        <a:defPPr marL="0" marR="0" indent="0" algn="ctr" defTabSz="45478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ヒラギノ角ゴ ProN W3"/>
            <a:ea typeface="ヒラギノ角ゴ ProN W3"/>
            <a:cs typeface="ヒラギノ角ゴ ProN W3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1098" tIns="11098" rIns="11098" bIns="11098" numCol="1" spcCol="38100" rtlCol="0" anchor="ctr">
        <a:spAutoFit/>
      </a:bodyPr>
      <a:lstStyle>
        <a:defPPr marL="0" marR="0" indent="0" algn="l" defTabSz="1343344" rtl="0" fontAlgn="auto" latinLnBrk="0" hangingPunct="0">
          <a:lnSpc>
            <a:spcPct val="9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ヒラギノ角ゴ ProN W3"/>
            <a:ea typeface="ヒラギノ角ゴ ProN W3"/>
            <a:cs typeface="ヒラギノ角ゴ ProN W3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316</Words>
  <Application>Microsoft Macintosh PowerPoint</Application>
  <PresentationFormat>ユーザー設定</PresentationFormat>
  <Paragraphs>123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Hiragino Maru Gothic Pro W4</vt:lpstr>
      <vt:lpstr>ヒラギノ角ゴ ProN W3</vt:lpstr>
      <vt:lpstr>ヒラギノ角ゴ ProN W6</vt:lpstr>
      <vt:lpstr>Al Bayan Plain</vt:lpstr>
      <vt:lpstr>Arial</vt:lpstr>
      <vt:lpstr>Century</vt:lpstr>
      <vt:lpstr>Helvetica</vt:lpstr>
      <vt:lpstr>21_BasicWhite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後藤雅之</cp:lastModifiedBy>
  <cp:revision>4</cp:revision>
  <dcterms:modified xsi:type="dcterms:W3CDTF">2024-06-12T13:22:14Z</dcterms:modified>
</cp:coreProperties>
</file>