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</p:sldIdLst>
  <p:sldSz cx="5327650" cy="7559675"/>
  <p:notesSz cx="6858000" cy="9144000"/>
  <p:defaultTextStyle>
    <a:defPPr>
      <a:defRPr lang="ja-JP"/>
    </a:defPPr>
    <a:lvl1pPr marL="0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1pPr>
    <a:lvl2pPr marL="322783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2pPr>
    <a:lvl3pPr marL="645566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3pPr>
    <a:lvl4pPr marL="968350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4pPr>
    <a:lvl5pPr marL="1291133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5pPr>
    <a:lvl6pPr marL="1613916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6pPr>
    <a:lvl7pPr marL="1936699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7pPr>
    <a:lvl8pPr marL="2259482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8pPr>
    <a:lvl9pPr marL="2582266" algn="l" defTabSz="645566" rtl="0" eaLnBrk="1" latinLnBrk="0" hangingPunct="1">
      <a:defRPr kumimoji="1" sz="12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1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57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9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9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30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43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5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6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2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D59CE-B604-A94E-985A-46F772E00973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3554-7583-0E4D-A742-6DB42A901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kumimoji="1"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kumimoji="1"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kumimoji="1"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EE154FE-86E1-494D-BA08-F4E728122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1587"/>
            <a:ext cx="5321300" cy="7556500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A5DD7927-DE7C-E04B-B965-F56FA3BD5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581" y="1260972"/>
            <a:ext cx="2944105" cy="502566"/>
          </a:xfrm>
        </p:spPr>
        <p:txBody>
          <a:bodyPr>
            <a:noAutofit/>
          </a:bodyPr>
          <a:lstStyle/>
          <a:p>
            <a:r>
              <a:rPr kumimoji="1" lang="en-US" altLang="ja-JP" sz="4300" spc="40" dirty="0" err="1">
                <a:latin typeface="Edensor FREE" pitchFamily="2" charset="0"/>
              </a:rPr>
              <a:t>iroha</a:t>
            </a:r>
            <a:endParaRPr kumimoji="1" lang="ja-JP" altLang="en-US" sz="4300" spc="40">
              <a:latin typeface="Edensor FREE" pitchFamily="2" charset="0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38EB48CE-B5FC-1F4B-9D54-742E178953AC}"/>
              </a:ext>
            </a:extLst>
          </p:cNvPr>
          <p:cNvSpPr txBox="1">
            <a:spLocks/>
          </p:cNvSpPr>
          <p:nvPr/>
        </p:nvSpPr>
        <p:spPr>
          <a:xfrm>
            <a:off x="1273697" y="3560918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born on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4787CEBE-0C79-6E48-B851-85CAF38CF93E}"/>
              </a:ext>
            </a:extLst>
          </p:cNvPr>
          <p:cNvSpPr txBox="1">
            <a:spLocks/>
          </p:cNvSpPr>
          <p:nvPr/>
        </p:nvSpPr>
        <p:spPr>
          <a:xfrm>
            <a:off x="2958971" y="3560918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time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FCF3432D-392A-4141-9701-2C7CFFEE82EE}"/>
              </a:ext>
            </a:extLst>
          </p:cNvPr>
          <p:cNvSpPr txBox="1">
            <a:spLocks/>
          </p:cNvSpPr>
          <p:nvPr/>
        </p:nvSpPr>
        <p:spPr>
          <a:xfrm>
            <a:off x="1261340" y="4576483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height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1C6B321-EC39-6E46-B917-7D35A82F1A4C}"/>
              </a:ext>
            </a:extLst>
          </p:cNvPr>
          <p:cNvSpPr txBox="1">
            <a:spLocks/>
          </p:cNvSpPr>
          <p:nvPr/>
        </p:nvSpPr>
        <p:spPr>
          <a:xfrm>
            <a:off x="2947248" y="4576483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weight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E0E32DEC-D334-3D44-9FFB-39A8F50A2522}"/>
              </a:ext>
            </a:extLst>
          </p:cNvPr>
          <p:cNvSpPr txBox="1">
            <a:spLocks/>
          </p:cNvSpPr>
          <p:nvPr/>
        </p:nvSpPr>
        <p:spPr>
          <a:xfrm>
            <a:off x="992583" y="3834015"/>
            <a:ext cx="1849396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2024.06.05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9F979D76-6E30-7840-B8B4-507A4BCA2245}"/>
              </a:ext>
            </a:extLst>
          </p:cNvPr>
          <p:cNvSpPr txBox="1">
            <a:spLocks/>
          </p:cNvSpPr>
          <p:nvPr/>
        </p:nvSpPr>
        <p:spPr>
          <a:xfrm>
            <a:off x="2770530" y="3834015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06.55am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AA39E6F7-0CDB-BA4C-8A19-DCEB96252F76}"/>
              </a:ext>
            </a:extLst>
          </p:cNvPr>
          <p:cNvSpPr txBox="1">
            <a:spLocks/>
          </p:cNvSpPr>
          <p:nvPr/>
        </p:nvSpPr>
        <p:spPr>
          <a:xfrm>
            <a:off x="992583" y="4883887"/>
            <a:ext cx="1849396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51.0cm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1B843C84-D7AF-EB49-AD1F-73D10B67C416}"/>
              </a:ext>
            </a:extLst>
          </p:cNvPr>
          <p:cNvSpPr txBox="1">
            <a:spLocks/>
          </p:cNvSpPr>
          <p:nvPr/>
        </p:nvSpPr>
        <p:spPr>
          <a:xfrm>
            <a:off x="2758807" y="4883887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3,140g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D4E1397F-A520-9745-8214-F32CBF77574A}"/>
              </a:ext>
            </a:extLst>
          </p:cNvPr>
          <p:cNvSpPr txBox="1">
            <a:spLocks/>
          </p:cNvSpPr>
          <p:nvPr/>
        </p:nvSpPr>
        <p:spPr>
          <a:xfrm>
            <a:off x="1372358" y="5602984"/>
            <a:ext cx="2725692" cy="249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300" dirty="0">
                <a:latin typeface="Edensor FREE" pitchFamily="2" charset="0"/>
              </a:rPr>
              <a:t>welcome to the family</a:t>
            </a:r>
            <a:endParaRPr lang="ja-JP" altLang="en-US" sz="1400" spc="300">
              <a:latin typeface="Edensor FREE" pitchFamily="2" charset="0"/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B2B91ED3-C421-264E-8395-D865FCC74414}"/>
              </a:ext>
            </a:extLst>
          </p:cNvPr>
          <p:cNvSpPr txBox="1">
            <a:spLocks/>
          </p:cNvSpPr>
          <p:nvPr/>
        </p:nvSpPr>
        <p:spPr>
          <a:xfrm>
            <a:off x="1882112" y="1858931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spc="300">
                <a:latin typeface="A-OTF Ryumin Pro L-KL" panose="02020300000000000000" pitchFamily="18" charset="-128"/>
                <a:ea typeface="A-OTF Ryumin Pro L-KL" panose="02020300000000000000" pitchFamily="18" charset="-128"/>
                <a:cs typeface="A-OTF Ryumin Pro L-KL" panose="02020300000000000000" pitchFamily="18" charset="-128"/>
              </a:rPr>
              <a:t>彩晴</a:t>
            </a:r>
          </a:p>
        </p:txBody>
      </p:sp>
    </p:spTree>
    <p:extLst>
      <p:ext uri="{BB962C8B-B14F-4D97-AF65-F5344CB8AC3E}">
        <p14:creationId xmlns:p14="http://schemas.microsoft.com/office/powerpoint/2010/main" val="62818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5410812-EFEA-7E48-BAFA-853020809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1587"/>
            <a:ext cx="5321300" cy="7556500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A5DD7927-DE7C-E04B-B965-F56FA3BD5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581" y="1260972"/>
            <a:ext cx="2944105" cy="502566"/>
          </a:xfrm>
        </p:spPr>
        <p:txBody>
          <a:bodyPr>
            <a:noAutofit/>
          </a:bodyPr>
          <a:lstStyle/>
          <a:p>
            <a:r>
              <a:rPr kumimoji="1" lang="en-US" altLang="ja-JP" sz="4300" spc="40" dirty="0" err="1">
                <a:latin typeface="Edensor FREE" pitchFamily="2" charset="0"/>
              </a:rPr>
              <a:t>iroha</a:t>
            </a:r>
            <a:endParaRPr kumimoji="1" lang="ja-JP" altLang="en-US" sz="4300" spc="40">
              <a:latin typeface="Edensor FREE" pitchFamily="2" charset="0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38EB48CE-B5FC-1F4B-9D54-742E178953AC}"/>
              </a:ext>
            </a:extLst>
          </p:cNvPr>
          <p:cNvSpPr txBox="1">
            <a:spLocks/>
          </p:cNvSpPr>
          <p:nvPr/>
        </p:nvSpPr>
        <p:spPr>
          <a:xfrm>
            <a:off x="1273697" y="3560918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born on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4787CEBE-0C79-6E48-B851-85CAF38CF93E}"/>
              </a:ext>
            </a:extLst>
          </p:cNvPr>
          <p:cNvSpPr txBox="1">
            <a:spLocks/>
          </p:cNvSpPr>
          <p:nvPr/>
        </p:nvSpPr>
        <p:spPr>
          <a:xfrm>
            <a:off x="2958971" y="3560918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time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FCF3432D-392A-4141-9701-2C7CFFEE82EE}"/>
              </a:ext>
            </a:extLst>
          </p:cNvPr>
          <p:cNvSpPr txBox="1">
            <a:spLocks/>
          </p:cNvSpPr>
          <p:nvPr/>
        </p:nvSpPr>
        <p:spPr>
          <a:xfrm>
            <a:off x="1261340" y="4576483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height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21C6B321-EC39-6E46-B917-7D35A82F1A4C}"/>
              </a:ext>
            </a:extLst>
          </p:cNvPr>
          <p:cNvSpPr txBox="1">
            <a:spLocks/>
          </p:cNvSpPr>
          <p:nvPr/>
        </p:nvSpPr>
        <p:spPr>
          <a:xfrm>
            <a:off x="2947248" y="4576483"/>
            <a:ext cx="1268628" cy="200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40" dirty="0">
                <a:latin typeface="Edensor FREE" pitchFamily="2" charset="0"/>
              </a:rPr>
              <a:t>weight</a:t>
            </a:r>
            <a:endParaRPr lang="ja-JP" altLang="en-US" sz="1400" spc="40">
              <a:latin typeface="Edensor FREE" pitchFamily="2" charset="0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E0E32DEC-D334-3D44-9FFB-39A8F50A2522}"/>
              </a:ext>
            </a:extLst>
          </p:cNvPr>
          <p:cNvSpPr txBox="1">
            <a:spLocks/>
          </p:cNvSpPr>
          <p:nvPr/>
        </p:nvSpPr>
        <p:spPr>
          <a:xfrm>
            <a:off x="992583" y="3834015"/>
            <a:ext cx="1849396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2024.06.05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9F979D76-6E30-7840-B8B4-507A4BCA2245}"/>
              </a:ext>
            </a:extLst>
          </p:cNvPr>
          <p:cNvSpPr txBox="1">
            <a:spLocks/>
          </p:cNvSpPr>
          <p:nvPr/>
        </p:nvSpPr>
        <p:spPr>
          <a:xfrm>
            <a:off x="2770530" y="3834015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06.55am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AA39E6F7-0CDB-BA4C-8A19-DCEB96252F76}"/>
              </a:ext>
            </a:extLst>
          </p:cNvPr>
          <p:cNvSpPr txBox="1">
            <a:spLocks/>
          </p:cNvSpPr>
          <p:nvPr/>
        </p:nvSpPr>
        <p:spPr>
          <a:xfrm>
            <a:off x="992583" y="4883887"/>
            <a:ext cx="1849396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51.0cm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1B843C84-D7AF-EB49-AD1F-73D10B67C416}"/>
              </a:ext>
            </a:extLst>
          </p:cNvPr>
          <p:cNvSpPr txBox="1">
            <a:spLocks/>
          </p:cNvSpPr>
          <p:nvPr/>
        </p:nvSpPr>
        <p:spPr>
          <a:xfrm>
            <a:off x="2758807" y="4883887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spc="300" dirty="0">
                <a:latin typeface="Edensor FREE" pitchFamily="2" charset="0"/>
              </a:rPr>
              <a:t>3,140g</a:t>
            </a:r>
            <a:endParaRPr lang="ja-JP" altLang="en-US" sz="1800" spc="300">
              <a:latin typeface="Edensor FREE" pitchFamily="2" charset="0"/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D4E1397F-A520-9745-8214-F32CBF77574A}"/>
              </a:ext>
            </a:extLst>
          </p:cNvPr>
          <p:cNvSpPr txBox="1">
            <a:spLocks/>
          </p:cNvSpPr>
          <p:nvPr/>
        </p:nvSpPr>
        <p:spPr>
          <a:xfrm>
            <a:off x="1372358" y="5602984"/>
            <a:ext cx="2725692" cy="249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300" dirty="0">
                <a:latin typeface="Edensor FREE" pitchFamily="2" charset="0"/>
              </a:rPr>
              <a:t>welcome to the family</a:t>
            </a:r>
            <a:endParaRPr lang="ja-JP" altLang="en-US" sz="1400" spc="300">
              <a:latin typeface="Edensor FREE" pitchFamily="2" charset="0"/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B2B91ED3-C421-264E-8395-D865FCC74414}"/>
              </a:ext>
            </a:extLst>
          </p:cNvPr>
          <p:cNvSpPr txBox="1">
            <a:spLocks/>
          </p:cNvSpPr>
          <p:nvPr/>
        </p:nvSpPr>
        <p:spPr>
          <a:xfrm>
            <a:off x="1882112" y="1858931"/>
            <a:ext cx="1673312" cy="2978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None/>
              <a:defRPr kumimoji="1"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365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272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909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65459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31824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18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64553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918" indent="0" algn="ctr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None/>
              <a:defRPr kumimoji="1" sz="93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spc="300">
                <a:latin typeface="A-OTF Ryumin Pro L-KL" panose="02020300000000000000" pitchFamily="18" charset="-128"/>
                <a:ea typeface="A-OTF Ryumin Pro L-KL" panose="02020300000000000000" pitchFamily="18" charset="-128"/>
                <a:cs typeface="A-OTF Ryumin Pro L-KL" panose="02020300000000000000" pitchFamily="18" charset="-128"/>
              </a:rPr>
              <a:t>彩晴</a:t>
            </a:r>
          </a:p>
        </p:txBody>
      </p:sp>
    </p:spTree>
    <p:extLst>
      <p:ext uri="{BB962C8B-B14F-4D97-AF65-F5344CB8AC3E}">
        <p14:creationId xmlns:p14="http://schemas.microsoft.com/office/powerpoint/2010/main" val="119460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32</Words>
  <Application>Microsoft Macintosh PowerPoint</Application>
  <PresentationFormat>ユーザー設定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A-OTF Ryumin Pro L-KL</vt:lpstr>
      <vt:lpstr>游ゴシック</vt:lpstr>
      <vt:lpstr>游ゴシック Light</vt:lpstr>
      <vt:lpstr>Arial</vt:lpstr>
      <vt:lpstr>Calibri</vt:lpstr>
      <vt:lpstr>Calibri Light</vt:lpstr>
      <vt:lpstr>Edensor FREE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後藤雅之</dc:creator>
  <cp:lastModifiedBy>後藤雅之</cp:lastModifiedBy>
  <cp:revision>5</cp:revision>
  <dcterms:created xsi:type="dcterms:W3CDTF">2024-06-10T11:08:51Z</dcterms:created>
  <dcterms:modified xsi:type="dcterms:W3CDTF">2024-06-11T02:21:20Z</dcterms:modified>
</cp:coreProperties>
</file>