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43"/>
  </p:normalViewPr>
  <p:slideViewPr>
    <p:cSldViewPr snapToGrid="0" snapToObjects="1">
      <p:cViewPr varScale="1">
        <p:scale>
          <a:sx n="109" d="100"/>
          <a:sy n="109" d="100"/>
        </p:scale>
        <p:origin x="1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90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7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2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3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5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77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9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6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84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79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AE84-A7D8-CD4E-BE7F-6420BC9D200F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BAB2-0E0F-FB4F-B232-93D60C06CC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6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C3BFE208-450E-A845-B4C0-6EB406EBA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"/>
            <a:ext cx="10691813" cy="7559529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E8EB3E32-7994-9949-AEBC-8EF81CEB8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2402" y="3348682"/>
            <a:ext cx="2704182" cy="370703"/>
          </a:xfrm>
        </p:spPr>
        <p:txBody>
          <a:bodyPr>
            <a:normAutofit/>
          </a:bodyPr>
          <a:lstStyle/>
          <a:p>
            <a:r>
              <a:rPr kumimoji="1" lang="en-US" altLang="ja-JP" sz="1400" spc="100" dirty="0">
                <a:latin typeface="NewYork" panose="02000503000000020004" pitchFamily="2" charset="0"/>
              </a:rPr>
              <a:t>AYUMI ISHIHARA</a:t>
            </a:r>
            <a:endParaRPr kumimoji="1" lang="ja-JP" altLang="en-US" sz="1400" spc="100">
              <a:latin typeface="NewYork" panose="02000503000000020004" pitchFamily="2" charset="0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BA0584BC-6A26-154F-812D-1746F6D71CC9}"/>
              </a:ext>
            </a:extLst>
          </p:cNvPr>
          <p:cNvSpPr txBox="1">
            <a:spLocks/>
          </p:cNvSpPr>
          <p:nvPr/>
        </p:nvSpPr>
        <p:spPr>
          <a:xfrm>
            <a:off x="3993815" y="3348681"/>
            <a:ext cx="2704182" cy="370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spc="100" dirty="0">
                <a:latin typeface="NewYork" panose="02000503000000020004" pitchFamily="2" charset="0"/>
              </a:rPr>
              <a:t>AYUMI ISHIHARA</a:t>
            </a:r>
            <a:endParaRPr lang="ja-JP" altLang="en-US" sz="1400" spc="100">
              <a:latin typeface="NewYork" panose="02000503000000020004" pitchFamily="2" charset="0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A2D98B73-AC31-0E40-8F04-B74F8ADE0D0B}"/>
              </a:ext>
            </a:extLst>
          </p:cNvPr>
          <p:cNvSpPr txBox="1">
            <a:spLocks/>
          </p:cNvSpPr>
          <p:nvPr/>
        </p:nvSpPr>
        <p:spPr>
          <a:xfrm>
            <a:off x="6490514" y="3348681"/>
            <a:ext cx="2704182" cy="370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spc="100">
                <a:latin typeface="NewYork" panose="02000503000000020004" pitchFamily="2" charset="0"/>
              </a:rPr>
              <a:t>AYUMI ISHIHARA</a:t>
            </a:r>
            <a:endParaRPr lang="ja-JP" altLang="en-US" sz="1400" spc="100">
              <a:latin typeface="NewYork" panose="02000503000000020004" pitchFamily="2" charset="0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3918709C-2F22-2E41-9868-7BB637D48870}"/>
              </a:ext>
            </a:extLst>
          </p:cNvPr>
          <p:cNvSpPr txBox="1">
            <a:spLocks/>
          </p:cNvSpPr>
          <p:nvPr/>
        </p:nvSpPr>
        <p:spPr>
          <a:xfrm>
            <a:off x="1475619" y="6231926"/>
            <a:ext cx="2704182" cy="370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spc="100">
                <a:latin typeface="NewYork" panose="02000503000000020004" pitchFamily="2" charset="0"/>
              </a:rPr>
              <a:t>AYUMI ISHIHARA</a:t>
            </a:r>
            <a:endParaRPr lang="ja-JP" altLang="en-US" sz="1400" spc="100">
              <a:latin typeface="NewYork" panose="02000503000000020004" pitchFamily="2" charset="0"/>
            </a:endParaRP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D57F0B95-6F18-9045-8C8C-85F6FC67714E}"/>
              </a:ext>
            </a:extLst>
          </p:cNvPr>
          <p:cNvSpPr txBox="1">
            <a:spLocks/>
          </p:cNvSpPr>
          <p:nvPr/>
        </p:nvSpPr>
        <p:spPr>
          <a:xfrm>
            <a:off x="3997032" y="6231925"/>
            <a:ext cx="2704182" cy="370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spc="100">
                <a:latin typeface="NewYork" panose="02000503000000020004" pitchFamily="2" charset="0"/>
              </a:rPr>
              <a:t>AYUMI ISHIHARA</a:t>
            </a:r>
            <a:endParaRPr lang="ja-JP" altLang="en-US" sz="1400" spc="100">
              <a:latin typeface="NewYork" panose="02000503000000020004" pitchFamily="2" charset="0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A9836127-923F-FD45-88D4-5DE450D17B73}"/>
              </a:ext>
            </a:extLst>
          </p:cNvPr>
          <p:cNvSpPr txBox="1">
            <a:spLocks/>
          </p:cNvSpPr>
          <p:nvPr/>
        </p:nvSpPr>
        <p:spPr>
          <a:xfrm>
            <a:off x="6493731" y="6231925"/>
            <a:ext cx="2704182" cy="370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spc="100">
                <a:latin typeface="NewYork" panose="02000503000000020004" pitchFamily="2" charset="0"/>
              </a:rPr>
              <a:t>AYUMI ISHIHARA</a:t>
            </a:r>
            <a:endParaRPr lang="ja-JP" altLang="en-US" sz="1400" spc="100">
              <a:latin typeface="NewYork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4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</Words>
  <Application>Microsoft Macintosh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NewYork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後藤雅之</dc:creator>
  <cp:lastModifiedBy>後藤雅之</cp:lastModifiedBy>
  <cp:revision>2</cp:revision>
  <dcterms:created xsi:type="dcterms:W3CDTF">2024-06-04T13:42:14Z</dcterms:created>
  <dcterms:modified xsi:type="dcterms:W3CDTF">2024-06-07T14:10:51Z</dcterms:modified>
</cp:coreProperties>
</file>