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693400" cy="7543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10058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43"/>
  </p:normalViewPr>
  <p:slideViewPr>
    <p:cSldViewPr snapToGrid="0" snapToObjects="1">
      <p:cViewPr varScale="1">
        <p:scale>
          <a:sx n="109" d="100"/>
          <a:sy n="109" d="100"/>
        </p:scale>
        <p:origin x="1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005839" latinLnBrk="0">
      <a:defRPr sz="1400">
        <a:latin typeface="+mj-lt"/>
        <a:ea typeface="+mj-ea"/>
        <a:cs typeface="+mj-cs"/>
        <a:sym typeface="Arial"/>
      </a:defRPr>
    </a:lvl1pPr>
    <a:lvl2pPr indent="228600" defTabSz="1005839" latinLnBrk="0">
      <a:defRPr sz="1400">
        <a:latin typeface="+mj-lt"/>
        <a:ea typeface="+mj-ea"/>
        <a:cs typeface="+mj-cs"/>
        <a:sym typeface="Arial"/>
      </a:defRPr>
    </a:lvl2pPr>
    <a:lvl3pPr indent="457200" defTabSz="1005839" latinLnBrk="0">
      <a:defRPr sz="1400">
        <a:latin typeface="+mj-lt"/>
        <a:ea typeface="+mj-ea"/>
        <a:cs typeface="+mj-cs"/>
        <a:sym typeface="Arial"/>
      </a:defRPr>
    </a:lvl3pPr>
    <a:lvl4pPr indent="685800" defTabSz="1005839" latinLnBrk="0">
      <a:defRPr sz="1400">
        <a:latin typeface="+mj-lt"/>
        <a:ea typeface="+mj-ea"/>
        <a:cs typeface="+mj-cs"/>
        <a:sym typeface="Arial"/>
      </a:defRPr>
    </a:lvl4pPr>
    <a:lvl5pPr indent="914400" defTabSz="1005839" latinLnBrk="0">
      <a:defRPr sz="1400">
        <a:latin typeface="+mj-lt"/>
        <a:ea typeface="+mj-ea"/>
        <a:cs typeface="+mj-cs"/>
        <a:sym typeface="Arial"/>
      </a:defRPr>
    </a:lvl5pPr>
    <a:lvl6pPr indent="1143000" defTabSz="1005839" latinLnBrk="0">
      <a:defRPr sz="1400">
        <a:latin typeface="+mj-lt"/>
        <a:ea typeface="+mj-ea"/>
        <a:cs typeface="+mj-cs"/>
        <a:sym typeface="Arial"/>
      </a:defRPr>
    </a:lvl6pPr>
    <a:lvl7pPr indent="1371600" defTabSz="1005839" latinLnBrk="0">
      <a:defRPr sz="1400">
        <a:latin typeface="+mj-lt"/>
        <a:ea typeface="+mj-ea"/>
        <a:cs typeface="+mj-cs"/>
        <a:sym typeface="Arial"/>
      </a:defRPr>
    </a:lvl7pPr>
    <a:lvl8pPr indent="1600200" defTabSz="1005839" latinLnBrk="0">
      <a:defRPr sz="1400">
        <a:latin typeface="+mj-lt"/>
        <a:ea typeface="+mj-ea"/>
        <a:cs typeface="+mj-cs"/>
        <a:sym typeface="Arial"/>
      </a:defRPr>
    </a:lvl8pPr>
    <a:lvl9pPr indent="1828800" defTabSz="1005839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364525" y="1142017"/>
            <a:ext cx="9964369" cy="2954450"/>
          </a:xfrm>
          <a:prstGeom prst="rect">
            <a:avLst/>
          </a:prstGeom>
        </p:spPr>
        <p:txBody>
          <a:bodyPr anchor="b"/>
          <a:lstStyle>
            <a:lvl1pPr algn="ctr">
              <a:defRPr sz="5600"/>
            </a:lvl1pPr>
          </a:lstStyle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364515" y="4149540"/>
            <a:ext cx="9964370" cy="1140911"/>
          </a:xfrm>
          <a:prstGeom prst="rect">
            <a:avLst/>
          </a:prstGeom>
        </p:spPr>
        <p:txBody>
          <a:bodyPr/>
          <a:lstStyle>
            <a:lvl1pPr marL="377190" indent="-262890" algn="ctr">
              <a:lnSpc>
                <a:spcPct val="100000"/>
              </a:lnSpc>
              <a:buClrTx/>
              <a:buSzTx/>
              <a:buFontTx/>
              <a:buNone/>
              <a:defRPr sz="3000"/>
            </a:lvl1pPr>
            <a:lvl2pPr marL="377190" indent="219709" algn="ctr">
              <a:lnSpc>
                <a:spcPct val="100000"/>
              </a:lnSpc>
              <a:buClrTx/>
              <a:buSzTx/>
              <a:buFontTx/>
              <a:buNone/>
              <a:defRPr sz="3000"/>
            </a:lvl2pPr>
            <a:lvl3pPr marL="377190" indent="676909" algn="ctr">
              <a:lnSpc>
                <a:spcPct val="100000"/>
              </a:lnSpc>
              <a:buClrTx/>
              <a:buSzTx/>
              <a:buFontTx/>
              <a:buNone/>
              <a:defRPr sz="3000"/>
            </a:lvl3pPr>
            <a:lvl4pPr marL="377190" indent="1134110" algn="ctr">
              <a:lnSpc>
                <a:spcPct val="100000"/>
              </a:lnSpc>
              <a:buClrTx/>
              <a:buSzTx/>
              <a:buFontTx/>
              <a:buNone/>
              <a:defRPr sz="3000"/>
            </a:lvl4pPr>
            <a:lvl5pPr marL="377190" indent="1591310" algn="ctr">
              <a:lnSpc>
                <a:spcPct val="100000"/>
              </a:lnSpc>
              <a:buClrTx/>
              <a:buSzTx/>
              <a:buFontTx/>
              <a:buNone/>
              <a:defRPr sz="3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>
            <a:spLocks noGrp="1"/>
          </p:cNvSpPr>
          <p:nvPr>
            <p:ph type="title" hasCustomPrompt="1"/>
          </p:nvPr>
        </p:nvSpPr>
        <p:spPr>
          <a:xfrm>
            <a:off x="364515" y="1662401"/>
            <a:ext cx="9964370" cy="2826207"/>
          </a:xfrm>
          <a:prstGeom prst="rect">
            <a:avLst/>
          </a:prstGeom>
        </p:spPr>
        <p:txBody>
          <a:bodyPr anchor="b"/>
          <a:lstStyle>
            <a:lvl1pPr algn="ctr">
              <a:defRPr sz="13200"/>
            </a:lvl1pPr>
          </a:lstStyle>
          <a:p>
            <a:r>
              <a:t>xx%</a:t>
            </a:r>
          </a:p>
        </p:txBody>
      </p:sp>
      <p:sp>
        <p:nvSpPr>
          <p:cNvPr id="9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64515" y="4607387"/>
            <a:ext cx="9964370" cy="1872156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364515" y="3166091"/>
            <a:ext cx="9964370" cy="1211510"/>
          </a:xfrm>
          <a:prstGeom prst="rect">
            <a:avLst/>
          </a:prstGeom>
        </p:spPr>
        <p:txBody>
          <a:bodyPr anchor="ctr"/>
          <a:lstStyle>
            <a:lvl1pPr algn="ctr">
              <a:defRPr sz="3800"/>
            </a:lvl1pPr>
          </a:lstStyle>
          <a:p>
            <a:r>
              <a:t>タイトルテキスト</a:t>
            </a:r>
          </a:p>
        </p:txBody>
      </p:sp>
      <p:sp>
        <p:nvSpPr>
          <p:cNvPr id="2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8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64515" y="1729114"/>
            <a:ext cx="4677662" cy="4917281"/>
          </a:xfrm>
          <a:prstGeom prst="rect">
            <a:avLst/>
          </a:prstGeom>
        </p:spPr>
        <p:txBody>
          <a:bodyPr/>
          <a:lstStyle>
            <a:lvl1pPr indent="-317497">
              <a:buSzPts val="1400"/>
              <a:defRPr sz="1400"/>
            </a:lvl1pPr>
            <a:lvl2pPr marL="965194" indent="-355597">
              <a:buSzPts val="1400"/>
              <a:defRPr sz="1400"/>
            </a:lvl2pPr>
            <a:lvl3pPr marL="1422391" indent="-355597">
              <a:buSzPts val="1400"/>
              <a:defRPr sz="1400"/>
            </a:lvl3pPr>
            <a:lvl4pPr marL="1879588" indent="-355597">
              <a:buSzPts val="1400"/>
              <a:defRPr sz="1400"/>
            </a:lvl4pPr>
            <a:lvl5pPr marL="2336786" indent="-355597">
              <a:buSzPts val="1400"/>
              <a:defRPr sz="1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9" name="Google Shape;23;p5"/>
          <p:cNvSpPr txBox="1">
            <a:spLocks noGrp="1"/>
          </p:cNvSpPr>
          <p:nvPr>
            <p:ph type="body" sz="half" idx="21"/>
          </p:nvPr>
        </p:nvSpPr>
        <p:spPr>
          <a:xfrm>
            <a:off x="5651223" y="1729113"/>
            <a:ext cx="4677662" cy="4917282"/>
          </a:xfrm>
          <a:prstGeom prst="rect">
            <a:avLst/>
          </a:prstGeom>
        </p:spPr>
        <p:txBody>
          <a:bodyPr/>
          <a:lstStyle/>
          <a:p>
            <a:pPr indent="-317497">
              <a:buSzPts val="1400"/>
              <a:defRPr sz="1400"/>
            </a:pPr>
            <a:endParaRPr/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テキスト"/>
          <p:cNvSpPr txBox="1">
            <a:spLocks noGrp="1"/>
          </p:cNvSpPr>
          <p:nvPr>
            <p:ph type="title"/>
          </p:nvPr>
        </p:nvSpPr>
        <p:spPr>
          <a:xfrm>
            <a:off x="364515" y="870022"/>
            <a:ext cx="3283801" cy="1087800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t>タイトルテキスト</a:t>
            </a:r>
          </a:p>
        </p:txBody>
      </p:sp>
      <p:sp>
        <p:nvSpPr>
          <p:cNvPr id="5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364515" y="2070412"/>
            <a:ext cx="3283801" cy="4576271"/>
          </a:xfrm>
          <a:prstGeom prst="rect">
            <a:avLst/>
          </a:prstGeom>
        </p:spPr>
        <p:txBody>
          <a:bodyPr/>
          <a:lstStyle>
            <a:lvl1pPr indent="-304797">
              <a:buSzPts val="1200"/>
              <a:defRPr sz="1200"/>
            </a:lvl1pPr>
            <a:lvl2pPr marL="914394" indent="-304797">
              <a:buSzPts val="1200"/>
              <a:defRPr sz="1200"/>
            </a:lvl2pPr>
            <a:lvl3pPr marL="1371591" indent="-304797">
              <a:buSzPts val="1200"/>
              <a:defRPr sz="1200"/>
            </a:lvl3pPr>
            <a:lvl4pPr marL="1828788" indent="-304797">
              <a:buSzPts val="1200"/>
              <a:defRPr sz="1200"/>
            </a:lvl4pPr>
            <a:lvl5pPr marL="2285987" indent="-304798">
              <a:buSzPts val="1200"/>
              <a:defRPr sz="1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タイトルテキスト"/>
          <p:cNvSpPr txBox="1">
            <a:spLocks noGrp="1"/>
          </p:cNvSpPr>
          <p:nvPr>
            <p:ph type="title"/>
          </p:nvPr>
        </p:nvSpPr>
        <p:spPr>
          <a:xfrm>
            <a:off x="573319" y="718246"/>
            <a:ext cx="7446790" cy="5887848"/>
          </a:xfrm>
          <a:prstGeom prst="rect">
            <a:avLst/>
          </a:prstGeom>
        </p:spPr>
        <p:txBody>
          <a:bodyPr anchor="ctr"/>
          <a:lstStyle>
            <a:lvl1pPr>
              <a:defRPr sz="5200"/>
            </a:lvl1pPr>
          </a:lstStyle>
          <a:p>
            <a:r>
              <a:t>タイトルテキスト</a:t>
            </a:r>
          </a:p>
        </p:txBody>
      </p:sp>
      <p:sp>
        <p:nvSpPr>
          <p:cNvPr id="6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5346700" y="70158"/>
            <a:ext cx="5346701" cy="7403124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49354" tIns="49354" rIns="49354" bIns="49354" anchor="ctr"/>
          <a:lstStyle/>
          <a:p>
            <a:endParaRPr/>
          </a:p>
        </p:txBody>
      </p:sp>
      <p:sp>
        <p:nvSpPr>
          <p:cNvPr id="73" name="タイトルテキスト"/>
          <p:cNvSpPr txBox="1">
            <a:spLocks noGrp="1"/>
          </p:cNvSpPr>
          <p:nvPr>
            <p:ph type="title"/>
          </p:nvPr>
        </p:nvSpPr>
        <p:spPr>
          <a:xfrm>
            <a:off x="310487" y="1845266"/>
            <a:ext cx="4730638" cy="2133500"/>
          </a:xfrm>
          <a:prstGeom prst="rect">
            <a:avLst/>
          </a:prstGeom>
        </p:spPr>
        <p:txBody>
          <a:bodyPr anchor="b"/>
          <a:lstStyle>
            <a:lvl1pPr algn="ctr">
              <a:defRPr sz="4600"/>
            </a:lvl1pPr>
          </a:lstStyle>
          <a:p>
            <a:r>
              <a:t>タイトルテキスト</a:t>
            </a:r>
          </a:p>
        </p:txBody>
      </p:sp>
      <p:sp>
        <p:nvSpPr>
          <p:cNvPr id="7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310487" y="4104849"/>
            <a:ext cx="4730638" cy="1777593"/>
          </a:xfrm>
          <a:prstGeom prst="rect">
            <a:avLst/>
          </a:prstGeom>
        </p:spPr>
        <p:txBody>
          <a:bodyPr/>
          <a:lstStyle>
            <a:lvl1pPr marL="377190" indent="-262890" algn="ctr">
              <a:lnSpc>
                <a:spcPct val="100000"/>
              </a:lnSpc>
              <a:buClrTx/>
              <a:buSzTx/>
              <a:buFontTx/>
              <a:buNone/>
              <a:defRPr sz="2200"/>
            </a:lvl1pPr>
            <a:lvl2pPr marL="377190" indent="219709" algn="ctr">
              <a:lnSpc>
                <a:spcPct val="100000"/>
              </a:lnSpc>
              <a:buClrTx/>
              <a:buSzTx/>
              <a:buFontTx/>
              <a:buNone/>
              <a:defRPr sz="2200"/>
            </a:lvl2pPr>
            <a:lvl3pPr marL="377190" indent="676909" algn="ctr">
              <a:lnSpc>
                <a:spcPct val="100000"/>
              </a:lnSpc>
              <a:buClrTx/>
              <a:buSzTx/>
              <a:buFontTx/>
              <a:buNone/>
              <a:defRPr sz="2200"/>
            </a:lvl3pPr>
            <a:lvl4pPr marL="377190" indent="1134110" algn="ctr">
              <a:lnSpc>
                <a:spcPct val="100000"/>
              </a:lnSpc>
              <a:buClrTx/>
              <a:buSzTx/>
              <a:buFontTx/>
              <a:buNone/>
              <a:defRPr sz="2200"/>
            </a:lvl4pPr>
            <a:lvl5pPr marL="377190" indent="1591310" algn="ctr">
              <a:lnSpc>
                <a:spcPct val="100000"/>
              </a:lnSpc>
              <a:buClrTx/>
              <a:buSzTx/>
              <a:buFontTx/>
              <a:buNone/>
              <a:defRPr sz="2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5" name="Google Shape;39;p9"/>
          <p:cNvSpPr txBox="1">
            <a:spLocks noGrp="1"/>
          </p:cNvSpPr>
          <p:nvPr>
            <p:ph type="body" sz="half" idx="21"/>
          </p:nvPr>
        </p:nvSpPr>
        <p:spPr>
          <a:xfrm>
            <a:off x="5776470" y="1112510"/>
            <a:ext cx="4487160" cy="5318527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364515" y="6159474"/>
            <a:ext cx="7015265" cy="870823"/>
          </a:xfrm>
          <a:prstGeom prst="rect">
            <a:avLst/>
          </a:prstGeom>
        </p:spPr>
        <p:txBody>
          <a:bodyPr anchor="ctr"/>
          <a:lstStyle>
            <a:lvl1pPr marL="251457" indent="-22857">
              <a:lnSpc>
                <a:spcPct val="100000"/>
              </a:lnSpc>
              <a:buClrTx/>
              <a:buSzTx/>
              <a:buFontTx/>
              <a:buNone/>
            </a:lvl1pPr>
            <a:lvl2pPr marL="1005114" indent="-408214">
              <a:lnSpc>
                <a:spcPct val="100000"/>
              </a:lnSpc>
              <a:buClrTx/>
              <a:buFontTx/>
            </a:lvl2pPr>
            <a:lvl3pPr marL="1462314" indent="-408214">
              <a:lnSpc>
                <a:spcPct val="100000"/>
              </a:lnSpc>
              <a:buClrTx/>
              <a:buFontTx/>
            </a:lvl3pPr>
            <a:lvl4pPr marL="1919514" indent="-408214">
              <a:lnSpc>
                <a:spcPct val="100000"/>
              </a:lnSpc>
              <a:buClrTx/>
              <a:buFontTx/>
            </a:lvl4pPr>
            <a:lvl5pPr marL="2376714" indent="-408214">
              <a:lnSpc>
                <a:spcPct val="100000"/>
              </a:lnSpc>
              <a:buClrTx/>
              <a:buFontTx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64515" y="710870"/>
            <a:ext cx="9964370" cy="824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64515" y="1729114"/>
            <a:ext cx="9964370" cy="491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184270" y="6892778"/>
            <a:ext cx="365474" cy="345215"/>
          </a:xfrm>
          <a:prstGeom prst="rect">
            <a:avLst/>
          </a:prstGeom>
          <a:ln w="12700">
            <a:miter lim="400000"/>
          </a:ln>
        </p:spPr>
        <p:txBody>
          <a:bodyPr wrap="none" lIns="98692" tIns="98692" rIns="98692" bIns="98692" anchor="ctr">
            <a:spAutoFit/>
          </a:bodyPr>
          <a:lstStyle>
            <a:lvl1pPr algn="r">
              <a:defRPr sz="11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198" marR="0" indent="-342897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1005108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1462305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1919502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2376700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2833898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3291094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3748292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05489" marR="0" indent="-408211" algn="l" defTabSz="1005839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10058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四角形"/>
          <p:cNvSpPr/>
          <p:nvPr/>
        </p:nvSpPr>
        <p:spPr>
          <a:xfrm>
            <a:off x="5374118" y="0"/>
            <a:ext cx="5346701" cy="7543801"/>
          </a:xfrm>
          <a:prstGeom prst="rect">
            <a:avLst/>
          </a:prstGeom>
          <a:solidFill>
            <a:srgbClr val="CDABAB">
              <a:alpha val="78848"/>
            </a:srgbClr>
          </a:solidFill>
          <a:ln w="12700">
            <a:miter lim="400000"/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0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88019" y="345102"/>
            <a:ext cx="4739137" cy="6853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50185" y="1472487"/>
            <a:ext cx="2751456" cy="2985965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正方形/長方形 40"/>
          <p:cNvSpPr/>
          <p:nvPr/>
        </p:nvSpPr>
        <p:spPr>
          <a:xfrm>
            <a:off x="208782" y="521963"/>
            <a:ext cx="4923099" cy="3305023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2" name="正方形/長方形 44"/>
          <p:cNvSpPr txBox="1"/>
          <p:nvPr/>
        </p:nvSpPr>
        <p:spPr>
          <a:xfrm>
            <a:off x="2315859" y="1993379"/>
            <a:ext cx="708941" cy="276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/>
          <a:lstStyle>
            <a:lvl1pPr algn="ct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pic>
        <p:nvPicPr>
          <p:cNvPr id="113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013" y="70338"/>
            <a:ext cx="5346688" cy="74031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3019" y="0"/>
            <a:ext cx="5346701" cy="754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Google Shape;59;p13"/>
          <p:cNvSpPr txBox="1"/>
          <p:nvPr/>
        </p:nvSpPr>
        <p:spPr>
          <a:xfrm>
            <a:off x="1510838" y="6697796"/>
            <a:ext cx="2318986" cy="365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/>
          <a:p>
            <a:pPr algn="ctr">
              <a:defRPr sz="1100" spc="660">
                <a:latin typeface="Aboreto"/>
                <a:ea typeface="Aboreto"/>
                <a:cs typeface="Aboreto"/>
                <a:sym typeface="Aboreto"/>
              </a:defRPr>
            </a:pPr>
            <a:r>
              <a:t>○○&amp;○○</a:t>
            </a:r>
          </a:p>
        </p:txBody>
      </p:sp>
      <p:sp>
        <p:nvSpPr>
          <p:cNvPr id="116" name="正方形/長方形 21"/>
          <p:cNvSpPr txBox="1"/>
          <p:nvPr/>
        </p:nvSpPr>
        <p:spPr>
          <a:xfrm>
            <a:off x="853462" y="5037629"/>
            <a:ext cx="3633738" cy="1300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皆さまのおかげで</a:t>
            </a:r>
          </a:p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今日の良き日を迎えることができました</a:t>
            </a:r>
            <a:br/>
            <a:endParaRPr/>
          </a:p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まだまだ未熟なふたりですが</a:t>
            </a:r>
          </a:p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支えあい 笑いのたえない家庭を築いていきます</a:t>
            </a:r>
          </a:p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br/>
            <a:r>
              <a:t>今後とも私たちを見守っていただけると嬉しいです</a:t>
            </a:r>
          </a:p>
          <a:p>
            <a:pPr algn="ctr">
              <a:lnSpc>
                <a:spcPct val="9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br/>
            <a:r>
              <a:t>改めて、本日はありがとうございました</a:t>
            </a:r>
          </a:p>
        </p:txBody>
      </p:sp>
      <p:sp>
        <p:nvSpPr>
          <p:cNvPr id="117" name="テキスト ボックス 43"/>
          <p:cNvSpPr txBox="1"/>
          <p:nvPr/>
        </p:nvSpPr>
        <p:spPr>
          <a:xfrm>
            <a:off x="6975966" y="5340671"/>
            <a:ext cx="2163242" cy="276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ctr">
              <a:defRPr sz="1200" spc="327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ARCH DAYS HOTEL</a:t>
            </a:r>
          </a:p>
        </p:txBody>
      </p:sp>
      <p:sp>
        <p:nvSpPr>
          <p:cNvPr id="118" name="テキスト ボックス 43"/>
          <p:cNvSpPr txBox="1"/>
          <p:nvPr/>
        </p:nvSpPr>
        <p:spPr>
          <a:xfrm>
            <a:off x="6410194" y="2892527"/>
            <a:ext cx="3294787" cy="1842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ctr" defTabSz="914400">
              <a:lnSpc>
                <a:spcPct val="80000"/>
              </a:lnSpc>
              <a:defRPr sz="4800" spc="671">
                <a:solidFill>
                  <a:srgbClr val="AB2E32"/>
                </a:solidFill>
                <a:latin typeface="Butler Black"/>
                <a:ea typeface="Butler Black"/>
                <a:cs typeface="Butler Black"/>
                <a:sym typeface="Butler Black"/>
              </a:defRPr>
            </a:pPr>
            <a:r>
              <a:rPr dirty="0"/>
              <a:t>YOSUKE</a:t>
            </a:r>
            <a:br>
              <a:rPr dirty="0"/>
            </a:br>
            <a:br>
              <a:rPr dirty="0"/>
            </a:br>
            <a:r>
              <a:rPr dirty="0"/>
              <a:t>KANA</a:t>
            </a:r>
          </a:p>
        </p:txBody>
      </p:sp>
      <p:sp>
        <p:nvSpPr>
          <p:cNvPr id="119" name="テキスト ボックス 43"/>
          <p:cNvSpPr txBox="1"/>
          <p:nvPr/>
        </p:nvSpPr>
        <p:spPr>
          <a:xfrm>
            <a:off x="7776897" y="3403947"/>
            <a:ext cx="643637" cy="58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defRPr sz="4600" spc="1195">
                <a:latin typeface="Butler Black"/>
                <a:ea typeface="Butler Black"/>
                <a:cs typeface="Butler Black"/>
                <a:sym typeface="Butler Black"/>
              </a:defRPr>
            </a:lvl1pPr>
          </a:lstStyle>
          <a:p>
            <a:pPr defTabSz="914400"/>
            <a:r>
              <a:rPr dirty="0"/>
              <a:t>&amp;</a:t>
            </a:r>
          </a:p>
        </p:txBody>
      </p:sp>
      <p:sp>
        <p:nvSpPr>
          <p:cNvPr id="121" name="テキスト ボックス 43"/>
          <p:cNvSpPr txBox="1"/>
          <p:nvPr/>
        </p:nvSpPr>
        <p:spPr>
          <a:xfrm>
            <a:off x="7217418" y="5573733"/>
            <a:ext cx="1562152" cy="276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ctr">
              <a:defRPr sz="1200" spc="327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15 JULY 2024</a:t>
            </a:r>
          </a:p>
        </p:txBody>
      </p:sp>
      <p:pic>
        <p:nvPicPr>
          <p:cNvPr id="122" name="イメージ" descr="イメージ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30952" y="3898625"/>
            <a:ext cx="3078758" cy="11212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正方形/長方形 40"/>
          <p:cNvSpPr/>
          <p:nvPr/>
        </p:nvSpPr>
        <p:spPr>
          <a:xfrm>
            <a:off x="135601" y="3762451"/>
            <a:ext cx="5076949" cy="3408307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5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"/>
            <a:ext cx="5346701" cy="754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正方形/長方形 44"/>
          <p:cNvSpPr txBox="1"/>
          <p:nvPr/>
        </p:nvSpPr>
        <p:spPr>
          <a:xfrm>
            <a:off x="2308526" y="5237781"/>
            <a:ext cx="731096" cy="28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/>
          <a:lstStyle>
            <a:lvl1pPr algn="ct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27" name="四角形"/>
          <p:cNvSpPr/>
          <p:nvPr/>
        </p:nvSpPr>
        <p:spPr>
          <a:xfrm>
            <a:off x="5360805" y="0"/>
            <a:ext cx="5346701" cy="7543801"/>
          </a:xfrm>
          <a:prstGeom prst="rect">
            <a:avLst/>
          </a:prstGeom>
          <a:solidFill>
            <a:srgbClr val="CDABAB">
              <a:alpha val="78848"/>
            </a:srgbClr>
          </a:solidFill>
          <a:ln w="12700">
            <a:miter lim="400000"/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正方形/長方形 23"/>
          <p:cNvSpPr/>
          <p:nvPr/>
        </p:nvSpPr>
        <p:spPr>
          <a:xfrm>
            <a:off x="8408675" y="5421316"/>
            <a:ext cx="2137018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9" name="正方形/長方形 25"/>
          <p:cNvSpPr txBox="1"/>
          <p:nvPr/>
        </p:nvSpPr>
        <p:spPr>
          <a:xfrm>
            <a:off x="9198172" y="6227038"/>
            <a:ext cx="600607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30" name="正方形/長方形 27"/>
          <p:cNvSpPr/>
          <p:nvPr/>
        </p:nvSpPr>
        <p:spPr>
          <a:xfrm>
            <a:off x="5518259" y="5418782"/>
            <a:ext cx="2819401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正方形/長方形 29"/>
          <p:cNvSpPr txBox="1"/>
          <p:nvPr/>
        </p:nvSpPr>
        <p:spPr>
          <a:xfrm>
            <a:off x="6661626" y="6227038"/>
            <a:ext cx="600607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32" name="正方形/長方形 30"/>
          <p:cNvSpPr/>
          <p:nvPr/>
        </p:nvSpPr>
        <p:spPr>
          <a:xfrm>
            <a:off x="9193520" y="3392064"/>
            <a:ext cx="1350824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3" name="正方形/長方形 31"/>
          <p:cNvSpPr txBox="1"/>
          <p:nvPr/>
        </p:nvSpPr>
        <p:spPr>
          <a:xfrm>
            <a:off x="9597409" y="4240187"/>
            <a:ext cx="60060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34" name="正方形/長方形 32"/>
          <p:cNvSpPr/>
          <p:nvPr/>
        </p:nvSpPr>
        <p:spPr>
          <a:xfrm>
            <a:off x="6906318" y="3393638"/>
            <a:ext cx="2209801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正方形/長方形 33"/>
          <p:cNvSpPr txBox="1"/>
          <p:nvPr/>
        </p:nvSpPr>
        <p:spPr>
          <a:xfrm>
            <a:off x="7727909" y="4275223"/>
            <a:ext cx="600607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36" name="正方形/長方形 35"/>
          <p:cNvSpPr/>
          <p:nvPr/>
        </p:nvSpPr>
        <p:spPr>
          <a:xfrm>
            <a:off x="5518259" y="3392064"/>
            <a:ext cx="1316055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7" name="正方形/長方形 36"/>
          <p:cNvSpPr txBox="1"/>
          <p:nvPr/>
        </p:nvSpPr>
        <p:spPr>
          <a:xfrm>
            <a:off x="5909787" y="4240187"/>
            <a:ext cx="60060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38" name="正方形/長方形 37"/>
          <p:cNvSpPr/>
          <p:nvPr/>
        </p:nvSpPr>
        <p:spPr>
          <a:xfrm>
            <a:off x="8791284" y="1362097"/>
            <a:ext cx="1753059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正方形/長方形 39"/>
          <p:cNvSpPr txBox="1"/>
          <p:nvPr/>
        </p:nvSpPr>
        <p:spPr>
          <a:xfrm>
            <a:off x="9350515" y="2218439"/>
            <a:ext cx="600607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40" name="正方形/長方形 42"/>
          <p:cNvSpPr/>
          <p:nvPr/>
        </p:nvSpPr>
        <p:spPr>
          <a:xfrm>
            <a:off x="7331040" y="1362097"/>
            <a:ext cx="1397001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1" name="正方形/長方形 43"/>
          <p:cNvSpPr txBox="1"/>
          <p:nvPr/>
        </p:nvSpPr>
        <p:spPr>
          <a:xfrm>
            <a:off x="7733852" y="2218439"/>
            <a:ext cx="600607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sp>
        <p:nvSpPr>
          <p:cNvPr id="142" name="正方形/長方形 44"/>
          <p:cNvSpPr/>
          <p:nvPr/>
        </p:nvSpPr>
        <p:spPr>
          <a:xfrm>
            <a:off x="5522707" y="1362097"/>
            <a:ext cx="1753059" cy="1943101"/>
          </a:xfrm>
          <a:prstGeom prst="rect">
            <a:avLst/>
          </a:prstGeom>
          <a:solidFill>
            <a:srgbClr val="F2F2F2"/>
          </a:solidFill>
          <a:ln w="3175">
            <a:solidFill>
              <a:srgbClr val="434343"/>
            </a:solidFill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3" name="正方形/長方形 45"/>
          <p:cNvSpPr txBox="1"/>
          <p:nvPr/>
        </p:nvSpPr>
        <p:spPr>
          <a:xfrm>
            <a:off x="6132737" y="2218439"/>
            <a:ext cx="60060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 algn="r">
              <a:lnSpc>
                <a:spcPct val="150000"/>
              </a:lnSpc>
              <a:defRPr sz="900" spc="300">
                <a:solidFill>
                  <a:srgbClr val="BFBFBF"/>
                </a:solidFill>
                <a:latin typeface="Hiragino Maru Gothic Pro W4"/>
                <a:ea typeface="Hiragino Maru Gothic Pro W4"/>
                <a:cs typeface="Hiragino Maru Gothic Pro W4"/>
                <a:sym typeface="Hiragino Maru Gothic Pro W4"/>
              </a:defRPr>
            </a:lvl1pPr>
          </a:lstStyle>
          <a:p>
            <a:r>
              <a:t>Photo</a:t>
            </a:r>
          </a:p>
        </p:txBody>
      </p:sp>
      <p:pic>
        <p:nvPicPr>
          <p:cNvPr id="144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77974" y="452420"/>
            <a:ext cx="3892180" cy="1040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25271" y="296002"/>
            <a:ext cx="3893715" cy="1079798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テキスト ボックス 16"/>
          <p:cNvSpPr txBox="1"/>
          <p:nvPr/>
        </p:nvSpPr>
        <p:spPr>
          <a:xfrm>
            <a:off x="726318" y="1592643"/>
            <a:ext cx="3894064" cy="171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本日は私たちのためにお集まりいただき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ありがとうございます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endParaRPr/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皆さまと大切な時間を過ごしたいと思い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ささやかなお食事会をもうけさせていただきました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endParaRPr/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美味しいお食事とともに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楽しい時間をお過ごしください</a:t>
            </a:r>
          </a:p>
          <a:p>
            <a:pPr algn="ctr">
              <a:lnSpc>
                <a:spcPct val="120000"/>
              </a:lnSpc>
              <a:defRPr sz="800" spc="3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endParaRPr/>
          </a:p>
        </p:txBody>
      </p:sp>
      <p:sp>
        <p:nvSpPr>
          <p:cNvPr id="147" name="線"/>
          <p:cNvSpPr/>
          <p:nvPr/>
        </p:nvSpPr>
        <p:spPr>
          <a:xfrm flipV="1">
            <a:off x="2673350" y="3257044"/>
            <a:ext cx="1" cy="1029712"/>
          </a:xfrm>
          <a:prstGeom prst="line">
            <a:avLst/>
          </a:prstGeom>
          <a:ln w="12700">
            <a:solidFill>
              <a:srgbClr val="A12E31"/>
            </a:solidFill>
            <a:miter lim="400000"/>
          </a:ln>
        </p:spPr>
        <p:txBody>
          <a:bodyPr lIns="49354" tIns="49354" rIns="49354" bIns="49354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四角形"/>
          <p:cNvSpPr/>
          <p:nvPr/>
        </p:nvSpPr>
        <p:spPr>
          <a:xfrm>
            <a:off x="0" y="-1"/>
            <a:ext cx="5346700" cy="7543801"/>
          </a:xfrm>
          <a:prstGeom prst="rect">
            <a:avLst/>
          </a:prstGeom>
          <a:solidFill>
            <a:srgbClr val="CDABAB">
              <a:alpha val="78848"/>
            </a:srgbClr>
          </a:solidFill>
          <a:ln w="12700">
            <a:miter lim="400000"/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2" name="グループ化 3"/>
          <p:cNvGrpSpPr/>
          <p:nvPr/>
        </p:nvGrpSpPr>
        <p:grpSpPr>
          <a:xfrm>
            <a:off x="7527115" y="1442161"/>
            <a:ext cx="2947415" cy="2092610"/>
            <a:chOff x="0" y="0"/>
            <a:chExt cx="2947414" cy="2092608"/>
          </a:xfrm>
        </p:grpSpPr>
        <p:sp>
          <p:nvSpPr>
            <p:cNvPr id="150" name="正方形/長方形 20"/>
            <p:cNvSpPr/>
            <p:nvPr/>
          </p:nvSpPr>
          <p:spPr>
            <a:xfrm>
              <a:off x="-1" y="0"/>
              <a:ext cx="2947416" cy="2092609"/>
            </a:xfrm>
            <a:prstGeom prst="rect">
              <a:avLst/>
            </a:prstGeom>
            <a:solidFill>
              <a:srgbClr val="F2F2F2"/>
            </a:solidFill>
            <a:ln w="3175" cap="flat">
              <a:solidFill>
                <a:srgbClr val="434343"/>
              </a:solidFill>
              <a:prstDash val="solid"/>
              <a:round/>
            </a:ln>
            <a:effectLst/>
          </p:spPr>
          <p:txBody>
            <a:bodyPr wrap="square" lIns="49354" tIns="49354" rIns="49354" bIns="49354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1" name="正方形/長方形 21"/>
            <p:cNvSpPr txBox="1"/>
            <p:nvPr/>
          </p:nvSpPr>
          <p:spPr>
            <a:xfrm>
              <a:off x="1048223" y="904568"/>
              <a:ext cx="850968" cy="227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9354" tIns="49354" rIns="49354" bIns="49354" numCol="1" anchor="t">
              <a:noAutofit/>
            </a:bodyPr>
            <a:lstStyle>
              <a:lvl1pPr algn="ctr">
                <a:lnSpc>
                  <a:spcPct val="150000"/>
                </a:lnSpc>
                <a:defRPr sz="900" spc="300">
                  <a:solidFill>
                    <a:srgbClr val="BFBFBF"/>
                  </a:solidFill>
                  <a:latin typeface="Hiragino Maru Gothic Pro W4"/>
                  <a:ea typeface="Hiragino Maru Gothic Pro W4"/>
                  <a:cs typeface="Hiragino Maru Gothic Pro W4"/>
                  <a:sym typeface="Hiragino Maru Gothic Pro W4"/>
                </a:defRPr>
              </a:lvl1pPr>
            </a:lstStyle>
            <a:p>
              <a:r>
                <a:t>Photo</a:t>
              </a:r>
            </a:p>
          </p:txBody>
        </p:sp>
      </p:grpSp>
      <p:sp>
        <p:nvSpPr>
          <p:cNvPr id="153" name="テキスト ボックス 66"/>
          <p:cNvSpPr txBox="1"/>
          <p:nvPr/>
        </p:nvSpPr>
        <p:spPr>
          <a:xfrm>
            <a:off x="5846158" y="4821319"/>
            <a:ext cx="4628849" cy="230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Name：○○○○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Birthday：1991.2.20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Blood type：A型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Character：とにかく元気！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Work：保育士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Favorite：お花を飾ること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　　　カフェ巡り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Skill：ピアノ</a:t>
            </a:r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endParaRPr/>
          </a:p>
          <a:p>
            <a:pPr algn="r">
              <a:lnSpc>
                <a:spcPct val="150000"/>
              </a:lnSpc>
              <a:defRPr sz="800" spc="96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Message：皆さんとゆったりとした時間を過ごしたいです！</a:t>
            </a:r>
          </a:p>
        </p:txBody>
      </p:sp>
      <p:sp>
        <p:nvSpPr>
          <p:cNvPr id="154" name="テキスト ボックス 37"/>
          <p:cNvSpPr txBox="1"/>
          <p:nvPr/>
        </p:nvSpPr>
        <p:spPr>
          <a:xfrm>
            <a:off x="5607318" y="1841876"/>
            <a:ext cx="4628849" cy="230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Name：○○○○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Birthday：1990.1.13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Blood type：O型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Character：穏やか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Work：建築士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Favorite：お酒を飲むこと・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　　　　　キャンプ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Skill：サッカー！</a:t>
            </a:r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endParaRPr/>
          </a:p>
          <a:p>
            <a:pPr>
              <a:lnSpc>
                <a:spcPct val="150000"/>
              </a:lnSpc>
              <a:defRPr sz="800" spc="95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Message：とにかく、みんなとたくさん話したいです！</a:t>
            </a:r>
          </a:p>
        </p:txBody>
      </p:sp>
      <p:grpSp>
        <p:nvGrpSpPr>
          <p:cNvPr id="157" name="グループ化 2"/>
          <p:cNvGrpSpPr/>
          <p:nvPr/>
        </p:nvGrpSpPr>
        <p:grpSpPr>
          <a:xfrm>
            <a:off x="501329" y="1094372"/>
            <a:ext cx="4103923" cy="2688234"/>
            <a:chOff x="0" y="0"/>
            <a:chExt cx="4103921" cy="2688233"/>
          </a:xfrm>
        </p:grpSpPr>
        <p:sp>
          <p:nvSpPr>
            <p:cNvPr id="155" name="正方形/長方形 12"/>
            <p:cNvSpPr/>
            <p:nvPr/>
          </p:nvSpPr>
          <p:spPr>
            <a:xfrm>
              <a:off x="-1" y="-1"/>
              <a:ext cx="4103923" cy="2688235"/>
            </a:xfrm>
            <a:prstGeom prst="rect">
              <a:avLst/>
            </a:prstGeom>
            <a:solidFill>
              <a:srgbClr val="F2F2F2"/>
            </a:solidFill>
            <a:ln w="3175" cap="flat">
              <a:solidFill>
                <a:srgbClr val="434343"/>
              </a:solidFill>
              <a:prstDash val="solid"/>
              <a:round/>
            </a:ln>
            <a:effectLst/>
          </p:spPr>
          <p:txBody>
            <a:bodyPr wrap="square" lIns="49354" tIns="49354" rIns="49354" bIns="49354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6" name="正方形/長方形 13"/>
            <p:cNvSpPr txBox="1"/>
            <p:nvPr/>
          </p:nvSpPr>
          <p:spPr>
            <a:xfrm>
              <a:off x="1753544" y="1166853"/>
              <a:ext cx="716913" cy="2845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9354" tIns="49354" rIns="49354" bIns="49354" numCol="1" anchor="t">
              <a:noAutofit/>
            </a:bodyPr>
            <a:lstStyle>
              <a:lvl1pPr algn="r">
                <a:lnSpc>
                  <a:spcPct val="150000"/>
                </a:lnSpc>
                <a:defRPr sz="900" spc="300">
                  <a:solidFill>
                    <a:srgbClr val="BFBFBF"/>
                  </a:solidFill>
                  <a:latin typeface="Hiragino Maru Gothic Pro W4"/>
                  <a:ea typeface="Hiragino Maru Gothic Pro W4"/>
                  <a:cs typeface="Hiragino Maru Gothic Pro W4"/>
                  <a:sym typeface="Hiragino Maru Gothic Pro W4"/>
                </a:defRPr>
              </a:lvl1pPr>
            </a:lstStyle>
            <a:p>
              <a:r>
                <a:t>Photo</a:t>
              </a:r>
            </a:p>
          </p:txBody>
        </p:sp>
      </p:grpSp>
      <p:pic>
        <p:nvPicPr>
          <p:cNvPr id="158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5346701" cy="754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テキスト ボックス 39"/>
          <p:cNvSpPr txBox="1"/>
          <p:nvPr/>
        </p:nvSpPr>
        <p:spPr>
          <a:xfrm>
            <a:off x="823355" y="4230412"/>
            <a:ext cx="3950956" cy="2337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9354" tIns="49354" rIns="49354" bIns="49354">
            <a:spAutoFit/>
          </a:bodyPr>
          <a:lstStyle/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　　　　　共通の友人を通じて出会う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　　　　　友人同士での交流が３年間ほどつづき…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　　　　　新郎から告白し、お付き合いスタート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　月・　　　　新婦が大好きな軽井沢のレストラン「〇〇」にてプロポーズ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　　　　　東京・中目黒で同棲をスタート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　　　　　本日〇〇レストランにて両家顔合わせ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２０・・年・月・日　　　入籍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２０・・年・月・日　　　ふたりが育った場所、名古屋で挙式・ガーデンパーティー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　　　　　　　　　　　　大好きな家族、友人を招待して</a:t>
            </a:r>
          </a:p>
          <a:p>
            <a:pPr>
              <a:lnSpc>
                <a:spcPct val="200000"/>
              </a:lnSpc>
              <a:defRPr sz="700">
                <a:latin typeface="BIZ UD明朝 Medium"/>
                <a:ea typeface="BIZ UD明朝 Medium"/>
                <a:cs typeface="BIZ UD明朝 Medium"/>
                <a:sym typeface="BIZ UD明朝 Medium"/>
              </a:defRPr>
            </a:pPr>
            <a:r>
              <a:t>　　　　　　　　　　　　忘れられない1日になりますように</a:t>
            </a:r>
          </a:p>
        </p:txBody>
      </p:sp>
      <p:sp>
        <p:nvSpPr>
          <p:cNvPr id="160" name="Google Shape;59;p13"/>
          <p:cNvSpPr txBox="1"/>
          <p:nvPr/>
        </p:nvSpPr>
        <p:spPr>
          <a:xfrm>
            <a:off x="5565387" y="1447140"/>
            <a:ext cx="1399056" cy="37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>
              <a:defRPr spc="763">
                <a:latin typeface="Butler Black"/>
                <a:ea typeface="Butler Black"/>
                <a:cs typeface="Butler Black"/>
                <a:sym typeface="Butler Black"/>
              </a:defRPr>
            </a:lvl1pPr>
          </a:lstStyle>
          <a:p>
            <a:r>
              <a:t>Groom</a:t>
            </a:r>
          </a:p>
        </p:txBody>
      </p:sp>
      <p:sp>
        <p:nvSpPr>
          <p:cNvPr id="161" name="Google Shape;59;p13"/>
          <p:cNvSpPr txBox="1"/>
          <p:nvPr/>
        </p:nvSpPr>
        <p:spPr>
          <a:xfrm>
            <a:off x="9305329" y="4440019"/>
            <a:ext cx="1210650" cy="37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r">
              <a:defRPr spc="763">
                <a:latin typeface="Butler Black"/>
                <a:ea typeface="Butler Black"/>
                <a:cs typeface="Butler Black"/>
                <a:sym typeface="Butler Black"/>
              </a:defRPr>
            </a:lvl1pPr>
          </a:lstStyle>
          <a:p>
            <a:r>
              <a:t>Bride</a:t>
            </a:r>
          </a:p>
        </p:txBody>
      </p:sp>
      <p:pic>
        <p:nvPicPr>
          <p:cNvPr id="162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0915" y="822189"/>
            <a:ext cx="3886984" cy="10737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48615" y="317166"/>
            <a:ext cx="3889506" cy="1079944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線"/>
          <p:cNvSpPr/>
          <p:nvPr/>
        </p:nvSpPr>
        <p:spPr>
          <a:xfrm flipV="1">
            <a:off x="1806803" y="4192654"/>
            <a:ext cx="1" cy="2413357"/>
          </a:xfrm>
          <a:prstGeom prst="line">
            <a:avLst/>
          </a:prstGeom>
          <a:ln w="12700">
            <a:solidFill>
              <a:srgbClr val="A12E31"/>
            </a:solidFill>
            <a:miter lim="400000"/>
          </a:ln>
        </p:spPr>
        <p:txBody>
          <a:bodyPr lIns="49354" tIns="49354" rIns="49354" bIns="49354"/>
          <a:lstStyle/>
          <a:p>
            <a:endParaRPr/>
          </a:p>
        </p:txBody>
      </p:sp>
      <p:grpSp>
        <p:nvGrpSpPr>
          <p:cNvPr id="167" name="グループ化 3"/>
          <p:cNvGrpSpPr/>
          <p:nvPr/>
        </p:nvGrpSpPr>
        <p:grpSpPr>
          <a:xfrm>
            <a:off x="5649054" y="4477522"/>
            <a:ext cx="2947415" cy="2092610"/>
            <a:chOff x="0" y="0"/>
            <a:chExt cx="2947414" cy="2092608"/>
          </a:xfrm>
        </p:grpSpPr>
        <p:sp>
          <p:nvSpPr>
            <p:cNvPr id="165" name="正方形/長方形 20"/>
            <p:cNvSpPr/>
            <p:nvPr/>
          </p:nvSpPr>
          <p:spPr>
            <a:xfrm>
              <a:off x="-1" y="0"/>
              <a:ext cx="2947416" cy="2092609"/>
            </a:xfrm>
            <a:prstGeom prst="rect">
              <a:avLst/>
            </a:prstGeom>
            <a:solidFill>
              <a:srgbClr val="F2F2F2"/>
            </a:solidFill>
            <a:ln w="3175" cap="flat">
              <a:solidFill>
                <a:srgbClr val="434343"/>
              </a:solidFill>
              <a:prstDash val="solid"/>
              <a:round/>
            </a:ln>
            <a:effectLst/>
          </p:spPr>
          <p:txBody>
            <a:bodyPr wrap="square" lIns="49354" tIns="49354" rIns="49354" bIns="49354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6" name="正方形/長方形 21"/>
            <p:cNvSpPr txBox="1"/>
            <p:nvPr/>
          </p:nvSpPr>
          <p:spPr>
            <a:xfrm>
              <a:off x="1048223" y="904568"/>
              <a:ext cx="850968" cy="227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9354" tIns="49354" rIns="49354" bIns="49354" numCol="1" anchor="t">
              <a:noAutofit/>
            </a:bodyPr>
            <a:lstStyle>
              <a:lvl1pPr algn="ctr">
                <a:lnSpc>
                  <a:spcPct val="150000"/>
                </a:lnSpc>
                <a:defRPr sz="900" spc="300">
                  <a:solidFill>
                    <a:srgbClr val="BFBFBF"/>
                  </a:solidFill>
                  <a:latin typeface="Hiragino Maru Gothic Pro W4"/>
                  <a:ea typeface="Hiragino Maru Gothic Pro W4"/>
                  <a:cs typeface="Hiragino Maru Gothic Pro W4"/>
                  <a:sym typeface="Hiragino Maru Gothic Pro W4"/>
                </a:defRPr>
              </a:lvl1pPr>
            </a:lstStyle>
            <a:p>
              <a:r>
                <a:t>Photo</a:t>
              </a:r>
            </a:p>
          </p:txBody>
        </p:sp>
      </p:grpSp>
      <p:pic>
        <p:nvPicPr>
          <p:cNvPr id="168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64087" y="1424847"/>
            <a:ext cx="142926" cy="2127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19312" y="4460208"/>
            <a:ext cx="142926" cy="2127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四角形"/>
          <p:cNvSpPr/>
          <p:nvPr/>
        </p:nvSpPr>
        <p:spPr>
          <a:xfrm>
            <a:off x="0" y="0"/>
            <a:ext cx="10693400" cy="7543800"/>
          </a:xfrm>
          <a:prstGeom prst="rect">
            <a:avLst/>
          </a:prstGeom>
          <a:solidFill>
            <a:srgbClr val="CDABAB">
              <a:alpha val="78848"/>
            </a:srgbClr>
          </a:solidFill>
          <a:ln w="12700">
            <a:miter lim="400000"/>
          </a:ln>
        </p:spPr>
        <p:txBody>
          <a:bodyPr lIns="49354" tIns="49354" rIns="49354" bIns="49354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72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344" y="110312"/>
            <a:ext cx="10482112" cy="73485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39544" y="3910150"/>
            <a:ext cx="689958" cy="7404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33603" y="5386059"/>
            <a:ext cx="689957" cy="7404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88246" y="3925884"/>
            <a:ext cx="689958" cy="7404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02443" y="5451827"/>
            <a:ext cx="689958" cy="7404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01721" y="2475013"/>
            <a:ext cx="689958" cy="725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67854" y="5409018"/>
            <a:ext cx="689958" cy="725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イメージ" descr="イメージ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058736" y="2477231"/>
            <a:ext cx="753815" cy="7215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イメージ" descr="イメージ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70515" y="3943172"/>
            <a:ext cx="753814" cy="7215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イメージ" descr="イメージ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2443" y="2389309"/>
            <a:ext cx="689958" cy="740417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正方形/長方形 1"/>
          <p:cNvSpPr txBox="1"/>
          <p:nvPr/>
        </p:nvSpPr>
        <p:spPr>
          <a:xfrm>
            <a:off x="2636273" y="23187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3" name="正方形/長方形 34"/>
          <p:cNvSpPr txBox="1"/>
          <p:nvPr/>
        </p:nvSpPr>
        <p:spPr>
          <a:xfrm>
            <a:off x="2636272" y="268009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4" name="正方形/長方形 39"/>
          <p:cNvSpPr txBox="1"/>
          <p:nvPr/>
        </p:nvSpPr>
        <p:spPr>
          <a:xfrm>
            <a:off x="2618530" y="3041420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5" name="正方形/長方形 40"/>
          <p:cNvSpPr txBox="1"/>
          <p:nvPr/>
        </p:nvSpPr>
        <p:spPr>
          <a:xfrm>
            <a:off x="1173588" y="2318777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6" name="正方形/長方形 41"/>
          <p:cNvSpPr txBox="1"/>
          <p:nvPr/>
        </p:nvSpPr>
        <p:spPr>
          <a:xfrm>
            <a:off x="1173587" y="2680100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7" name="正方形/長方形 42"/>
          <p:cNvSpPr txBox="1"/>
          <p:nvPr/>
        </p:nvSpPr>
        <p:spPr>
          <a:xfrm>
            <a:off x="1173586" y="304141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88" name="正方形/長方形 2"/>
          <p:cNvSpPr txBox="1"/>
          <p:nvPr/>
        </p:nvSpPr>
        <p:spPr>
          <a:xfrm>
            <a:off x="2015894" y="2654061"/>
            <a:ext cx="306201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A</a:t>
            </a:r>
          </a:p>
        </p:txBody>
      </p:sp>
      <p:sp>
        <p:nvSpPr>
          <p:cNvPr id="189" name="正方形/長方形 65"/>
          <p:cNvSpPr txBox="1"/>
          <p:nvPr/>
        </p:nvSpPr>
        <p:spPr>
          <a:xfrm>
            <a:off x="8911794" y="23187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0" name="正方形/長方形 66"/>
          <p:cNvSpPr txBox="1"/>
          <p:nvPr/>
        </p:nvSpPr>
        <p:spPr>
          <a:xfrm>
            <a:off x="8911793" y="268009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1" name="正方形/長方形 67"/>
          <p:cNvSpPr txBox="1"/>
          <p:nvPr/>
        </p:nvSpPr>
        <p:spPr>
          <a:xfrm>
            <a:off x="8894052" y="3041420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2" name="正方形/長方形 68"/>
          <p:cNvSpPr txBox="1"/>
          <p:nvPr/>
        </p:nvSpPr>
        <p:spPr>
          <a:xfrm>
            <a:off x="7449110" y="2318777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3" name="正方形/長方形 69"/>
          <p:cNvSpPr txBox="1"/>
          <p:nvPr/>
        </p:nvSpPr>
        <p:spPr>
          <a:xfrm>
            <a:off x="7449108" y="2680100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4" name="正方形/長方形 70"/>
          <p:cNvSpPr txBox="1"/>
          <p:nvPr/>
        </p:nvSpPr>
        <p:spPr>
          <a:xfrm>
            <a:off x="7449107" y="304141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5" name="正方形/長方形 71"/>
          <p:cNvSpPr txBox="1"/>
          <p:nvPr/>
        </p:nvSpPr>
        <p:spPr>
          <a:xfrm>
            <a:off x="8337919" y="2648915"/>
            <a:ext cx="316011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C</a:t>
            </a:r>
          </a:p>
        </p:txBody>
      </p:sp>
      <p:sp>
        <p:nvSpPr>
          <p:cNvPr id="196" name="正方形/長方形 73"/>
          <p:cNvSpPr txBox="1"/>
          <p:nvPr/>
        </p:nvSpPr>
        <p:spPr>
          <a:xfrm>
            <a:off x="2636273" y="3799831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7" name="正方形/長方形 74"/>
          <p:cNvSpPr txBox="1"/>
          <p:nvPr/>
        </p:nvSpPr>
        <p:spPr>
          <a:xfrm>
            <a:off x="2636272" y="416115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8" name="正方形/長方形 75"/>
          <p:cNvSpPr txBox="1"/>
          <p:nvPr/>
        </p:nvSpPr>
        <p:spPr>
          <a:xfrm>
            <a:off x="2618530" y="45224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199" name="正方形/長方形 76"/>
          <p:cNvSpPr txBox="1"/>
          <p:nvPr/>
        </p:nvSpPr>
        <p:spPr>
          <a:xfrm>
            <a:off x="1173588" y="3799832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0" name="正方形/長方形 77"/>
          <p:cNvSpPr txBox="1"/>
          <p:nvPr/>
        </p:nvSpPr>
        <p:spPr>
          <a:xfrm>
            <a:off x="1173587" y="416115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1" name="正方形/長方形 78"/>
          <p:cNvSpPr txBox="1"/>
          <p:nvPr/>
        </p:nvSpPr>
        <p:spPr>
          <a:xfrm>
            <a:off x="1173586" y="452247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2" name="正方形/長方形 79"/>
          <p:cNvSpPr txBox="1"/>
          <p:nvPr/>
        </p:nvSpPr>
        <p:spPr>
          <a:xfrm>
            <a:off x="2049698" y="4129971"/>
            <a:ext cx="316010" cy="314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D</a:t>
            </a:r>
          </a:p>
        </p:txBody>
      </p:sp>
      <p:sp>
        <p:nvSpPr>
          <p:cNvPr id="203" name="正方形/長方形 89"/>
          <p:cNvSpPr txBox="1"/>
          <p:nvPr/>
        </p:nvSpPr>
        <p:spPr>
          <a:xfrm>
            <a:off x="8911794" y="3799831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4" name="正方形/長方形 90"/>
          <p:cNvSpPr txBox="1"/>
          <p:nvPr/>
        </p:nvSpPr>
        <p:spPr>
          <a:xfrm>
            <a:off x="8911793" y="416115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5" name="正方形/長方形 91"/>
          <p:cNvSpPr txBox="1"/>
          <p:nvPr/>
        </p:nvSpPr>
        <p:spPr>
          <a:xfrm>
            <a:off x="8894052" y="45224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6" name="正方形/長方形 92"/>
          <p:cNvSpPr txBox="1"/>
          <p:nvPr/>
        </p:nvSpPr>
        <p:spPr>
          <a:xfrm>
            <a:off x="7449110" y="3799832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7" name="正方形/長方形 93"/>
          <p:cNvSpPr txBox="1"/>
          <p:nvPr/>
        </p:nvSpPr>
        <p:spPr>
          <a:xfrm>
            <a:off x="7449108" y="416115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8" name="正方形/長方形 94"/>
          <p:cNvSpPr txBox="1"/>
          <p:nvPr/>
        </p:nvSpPr>
        <p:spPr>
          <a:xfrm>
            <a:off x="7449107" y="452247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09" name="正方形/長方形 95"/>
          <p:cNvSpPr txBox="1"/>
          <p:nvPr/>
        </p:nvSpPr>
        <p:spPr>
          <a:xfrm>
            <a:off x="8364242" y="4129971"/>
            <a:ext cx="296216" cy="314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F</a:t>
            </a:r>
          </a:p>
        </p:txBody>
      </p:sp>
      <p:sp>
        <p:nvSpPr>
          <p:cNvPr id="210" name="正方形/長方形 97"/>
          <p:cNvSpPr txBox="1"/>
          <p:nvPr/>
        </p:nvSpPr>
        <p:spPr>
          <a:xfrm>
            <a:off x="2603008" y="5275741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1" name="正方形/長方形 98"/>
          <p:cNvSpPr txBox="1"/>
          <p:nvPr/>
        </p:nvSpPr>
        <p:spPr>
          <a:xfrm>
            <a:off x="2603007" y="5637063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2" name="正方形/長方形 99"/>
          <p:cNvSpPr txBox="1"/>
          <p:nvPr/>
        </p:nvSpPr>
        <p:spPr>
          <a:xfrm>
            <a:off x="2585266" y="599838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3" name="正方形/長方形 100"/>
          <p:cNvSpPr txBox="1"/>
          <p:nvPr/>
        </p:nvSpPr>
        <p:spPr>
          <a:xfrm>
            <a:off x="1140324" y="5275742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4" name="正方形/長方形 101"/>
          <p:cNvSpPr txBox="1"/>
          <p:nvPr/>
        </p:nvSpPr>
        <p:spPr>
          <a:xfrm>
            <a:off x="1140323" y="563706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5" name="正方形/長方形 102"/>
          <p:cNvSpPr txBox="1"/>
          <p:nvPr/>
        </p:nvSpPr>
        <p:spPr>
          <a:xfrm>
            <a:off x="1140321" y="5998384"/>
            <a:ext cx="528129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6" name="正方形/長方形 103"/>
          <p:cNvSpPr txBox="1"/>
          <p:nvPr/>
        </p:nvSpPr>
        <p:spPr>
          <a:xfrm>
            <a:off x="2054533" y="5605880"/>
            <a:ext cx="325908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G</a:t>
            </a:r>
          </a:p>
        </p:txBody>
      </p:sp>
      <p:sp>
        <p:nvSpPr>
          <p:cNvPr id="217" name="正方形/長方形 50"/>
          <p:cNvSpPr txBox="1"/>
          <p:nvPr/>
        </p:nvSpPr>
        <p:spPr>
          <a:xfrm>
            <a:off x="5826417" y="23187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8" name="正方形/長方形 54"/>
          <p:cNvSpPr txBox="1"/>
          <p:nvPr/>
        </p:nvSpPr>
        <p:spPr>
          <a:xfrm>
            <a:off x="5826416" y="268009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19" name="正方形/長方形 56"/>
          <p:cNvSpPr txBox="1"/>
          <p:nvPr/>
        </p:nvSpPr>
        <p:spPr>
          <a:xfrm>
            <a:off x="5808674" y="3041420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0" name="正方形/長方形 57"/>
          <p:cNvSpPr txBox="1"/>
          <p:nvPr/>
        </p:nvSpPr>
        <p:spPr>
          <a:xfrm>
            <a:off x="4363732" y="2318777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1" name="正方形/長方形 58"/>
          <p:cNvSpPr txBox="1"/>
          <p:nvPr/>
        </p:nvSpPr>
        <p:spPr>
          <a:xfrm>
            <a:off x="4363731" y="2680100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2" name="正方形/長方形 59"/>
          <p:cNvSpPr txBox="1"/>
          <p:nvPr/>
        </p:nvSpPr>
        <p:spPr>
          <a:xfrm>
            <a:off x="4363730" y="3041419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3" name="正方形/長方形 60"/>
          <p:cNvSpPr txBox="1"/>
          <p:nvPr/>
        </p:nvSpPr>
        <p:spPr>
          <a:xfrm>
            <a:off x="5277941" y="2648915"/>
            <a:ext cx="306201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B</a:t>
            </a:r>
          </a:p>
        </p:txBody>
      </p:sp>
      <p:sp>
        <p:nvSpPr>
          <p:cNvPr id="224" name="正方形/長方形 81"/>
          <p:cNvSpPr txBox="1"/>
          <p:nvPr/>
        </p:nvSpPr>
        <p:spPr>
          <a:xfrm>
            <a:off x="5826417" y="3799831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5" name="正方形/長方形 82"/>
          <p:cNvSpPr txBox="1"/>
          <p:nvPr/>
        </p:nvSpPr>
        <p:spPr>
          <a:xfrm>
            <a:off x="5826416" y="416115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6" name="正方形/長方形 83"/>
          <p:cNvSpPr txBox="1"/>
          <p:nvPr/>
        </p:nvSpPr>
        <p:spPr>
          <a:xfrm>
            <a:off x="5808674" y="4522476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7" name="正方形/長方形 84"/>
          <p:cNvSpPr txBox="1"/>
          <p:nvPr/>
        </p:nvSpPr>
        <p:spPr>
          <a:xfrm>
            <a:off x="4363732" y="3799832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8" name="正方形/長方形 85"/>
          <p:cNvSpPr txBox="1"/>
          <p:nvPr/>
        </p:nvSpPr>
        <p:spPr>
          <a:xfrm>
            <a:off x="4363731" y="416115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29" name="正方形/長方形 86"/>
          <p:cNvSpPr txBox="1"/>
          <p:nvPr/>
        </p:nvSpPr>
        <p:spPr>
          <a:xfrm>
            <a:off x="4363730" y="452247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0" name="正方形/長方形 87"/>
          <p:cNvSpPr txBox="1"/>
          <p:nvPr/>
        </p:nvSpPr>
        <p:spPr>
          <a:xfrm>
            <a:off x="5265703" y="4129971"/>
            <a:ext cx="306200" cy="314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E</a:t>
            </a:r>
          </a:p>
        </p:txBody>
      </p:sp>
      <p:sp>
        <p:nvSpPr>
          <p:cNvPr id="231" name="正方形/長方形 105"/>
          <p:cNvSpPr txBox="1"/>
          <p:nvPr/>
        </p:nvSpPr>
        <p:spPr>
          <a:xfrm>
            <a:off x="5793152" y="5275741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2" name="正方形/長方形 106"/>
          <p:cNvSpPr txBox="1"/>
          <p:nvPr/>
        </p:nvSpPr>
        <p:spPr>
          <a:xfrm>
            <a:off x="5793151" y="563706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3" name="正方形/長方形 107"/>
          <p:cNvSpPr txBox="1"/>
          <p:nvPr/>
        </p:nvSpPr>
        <p:spPr>
          <a:xfrm>
            <a:off x="5775410" y="599838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4" name="正方形/長方形 108"/>
          <p:cNvSpPr txBox="1"/>
          <p:nvPr/>
        </p:nvSpPr>
        <p:spPr>
          <a:xfrm>
            <a:off x="4330468" y="5275742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5" name="正方形/長方形 109"/>
          <p:cNvSpPr txBox="1"/>
          <p:nvPr/>
        </p:nvSpPr>
        <p:spPr>
          <a:xfrm>
            <a:off x="4330466" y="5637064"/>
            <a:ext cx="528129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6" name="正方形/長方形 110"/>
          <p:cNvSpPr txBox="1"/>
          <p:nvPr/>
        </p:nvSpPr>
        <p:spPr>
          <a:xfrm>
            <a:off x="4330465" y="599838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7" name="正方形/長方形 111"/>
          <p:cNvSpPr txBox="1"/>
          <p:nvPr/>
        </p:nvSpPr>
        <p:spPr>
          <a:xfrm>
            <a:off x="5244677" y="5605880"/>
            <a:ext cx="316011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H</a:t>
            </a:r>
          </a:p>
        </p:txBody>
      </p:sp>
      <p:sp>
        <p:nvSpPr>
          <p:cNvPr id="238" name="正方形/長方形 113"/>
          <p:cNvSpPr txBox="1"/>
          <p:nvPr/>
        </p:nvSpPr>
        <p:spPr>
          <a:xfrm>
            <a:off x="8878530" y="5275741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39" name="正方形/長方形 114"/>
          <p:cNvSpPr txBox="1"/>
          <p:nvPr/>
        </p:nvSpPr>
        <p:spPr>
          <a:xfrm>
            <a:off x="8878529" y="5637063"/>
            <a:ext cx="528128" cy="238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40" name="正方形/長方形 115"/>
          <p:cNvSpPr txBox="1"/>
          <p:nvPr/>
        </p:nvSpPr>
        <p:spPr>
          <a:xfrm>
            <a:off x="8860787" y="599838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41" name="正方形/長方形 116"/>
          <p:cNvSpPr txBox="1"/>
          <p:nvPr/>
        </p:nvSpPr>
        <p:spPr>
          <a:xfrm>
            <a:off x="7415845" y="5275742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42" name="正方形/長方形 117"/>
          <p:cNvSpPr txBox="1"/>
          <p:nvPr/>
        </p:nvSpPr>
        <p:spPr>
          <a:xfrm>
            <a:off x="7415844" y="5637065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43" name="正方形/長方形 118"/>
          <p:cNvSpPr txBox="1"/>
          <p:nvPr/>
        </p:nvSpPr>
        <p:spPr>
          <a:xfrm>
            <a:off x="7415843" y="5998384"/>
            <a:ext cx="528128" cy="238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lnSpc>
                <a:spcPct val="150000"/>
              </a:lnSpc>
              <a:defRPr sz="900" spc="3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○○○○</a:t>
            </a:r>
          </a:p>
        </p:txBody>
      </p:sp>
      <p:sp>
        <p:nvSpPr>
          <p:cNvPr id="244" name="正方形/長方形 119"/>
          <p:cNvSpPr txBox="1"/>
          <p:nvPr/>
        </p:nvSpPr>
        <p:spPr>
          <a:xfrm>
            <a:off x="8357299" y="5605880"/>
            <a:ext cx="237008" cy="314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9354" tIns="49354" rIns="49354" bIns="49354">
            <a:spAutoFit/>
          </a:bodyPr>
          <a:lstStyle>
            <a:lvl1pPr>
              <a:defRPr spc="600">
                <a:latin typeface="Aboreto"/>
                <a:ea typeface="Aboreto"/>
                <a:cs typeface="Aboreto"/>
                <a:sym typeface="Aboreto"/>
              </a:defRPr>
            </a:lvl1pPr>
          </a:lstStyle>
          <a:p>
            <a:r>
              <a:t>I</a:t>
            </a:r>
          </a:p>
        </p:txBody>
      </p:sp>
      <p:sp>
        <p:nvSpPr>
          <p:cNvPr id="245" name="Google Shape;59;p13"/>
          <p:cNvSpPr txBox="1"/>
          <p:nvPr/>
        </p:nvSpPr>
        <p:spPr>
          <a:xfrm>
            <a:off x="4474764" y="919907"/>
            <a:ext cx="1743872" cy="365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ctr">
              <a:defRPr sz="1100" spc="660">
                <a:latin typeface="BIZ UD明朝 Medium"/>
                <a:ea typeface="BIZ UD明朝 Medium"/>
                <a:cs typeface="BIZ UD明朝 Medium"/>
                <a:sym typeface="BIZ UD明朝 Medium"/>
              </a:defRPr>
            </a:lvl1pPr>
          </a:lstStyle>
          <a:p>
            <a:r>
              <a:t>○○　○○</a:t>
            </a:r>
          </a:p>
        </p:txBody>
      </p:sp>
      <p:sp>
        <p:nvSpPr>
          <p:cNvPr id="246" name="Google Shape;59;p13"/>
          <p:cNvSpPr txBox="1"/>
          <p:nvPr/>
        </p:nvSpPr>
        <p:spPr>
          <a:xfrm>
            <a:off x="6115384" y="6396333"/>
            <a:ext cx="3850106" cy="273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8692" tIns="98692" rIns="98692" bIns="98692">
            <a:spAutoFit/>
          </a:bodyPr>
          <a:lstStyle>
            <a:lvl1pPr algn="ctr">
              <a:defRPr sz="600">
                <a:latin typeface="BIZ UD明朝 Medium"/>
                <a:ea typeface="BIZ UD明朝 Medium"/>
                <a:cs typeface="BIZ UD明朝 Medium"/>
                <a:sym typeface="BIZ UD明朝 Medium"/>
              </a:defRPr>
            </a:lvl1pPr>
          </a:lstStyle>
          <a:p>
            <a:r>
              <a:t>誠に失礼ながらお席順・お役職・お名前に誤字などがございましたら深くお詫び申し上げます</a:t>
            </a:r>
          </a:p>
        </p:txBody>
      </p:sp>
      <p:pic>
        <p:nvPicPr>
          <p:cNvPr id="247" name="イメージ" descr="イメージ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07986" y="1268613"/>
            <a:ext cx="1250478" cy="612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イメージ" descr="イメージ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0098" y="416434"/>
            <a:ext cx="3791690" cy="2110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127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127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127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9354" tIns="49354" rIns="49354" bIns="49354" numCol="1" spcCol="38100" rtlCol="0" anchor="ctr">
        <a:spAutoFit/>
      </a:bodyPr>
      <a:lstStyle>
        <a:defPPr marL="0" marR="0" indent="0" algn="l" defTabSz="10058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127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9354" tIns="49354" rIns="49354" bIns="49354" numCol="1" spcCol="38100" rtlCol="0" anchor="t">
        <a:spAutoFit/>
      </a:bodyPr>
      <a:lstStyle>
        <a:defPPr marL="0" marR="0" indent="0" algn="l" defTabSz="10058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127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127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127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9354" tIns="49354" rIns="49354" bIns="49354" numCol="1" spcCol="38100" rtlCol="0" anchor="ctr">
        <a:spAutoFit/>
      </a:bodyPr>
      <a:lstStyle>
        <a:defPPr marL="0" marR="0" indent="0" algn="l" defTabSz="10058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127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9354" tIns="49354" rIns="49354" bIns="49354" numCol="1" spcCol="38100" rtlCol="0" anchor="t">
        <a:spAutoFit/>
      </a:bodyPr>
      <a:lstStyle>
        <a:defPPr marL="0" marR="0" indent="0" algn="l" defTabSz="10058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Macintosh PowerPoint</Application>
  <PresentationFormat>ユーザー設定</PresentationFormat>
  <Paragraphs>129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UD明朝 Medium</vt:lpstr>
      <vt:lpstr>Hiragino Maru Gothic Pro W4</vt:lpstr>
      <vt:lpstr>Aboreto</vt:lpstr>
      <vt:lpstr>Arial</vt:lpstr>
      <vt:lpstr>Butler Black</vt:lpstr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後藤雅之</cp:lastModifiedBy>
  <cp:revision>2</cp:revision>
  <dcterms:modified xsi:type="dcterms:W3CDTF">2024-05-09T01:06:13Z</dcterms:modified>
</cp:coreProperties>
</file>