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0691813" cy="7559675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A899"/>
    <a:srgbClr val="8375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4"/>
    <p:restoredTop sz="96621"/>
  </p:normalViewPr>
  <p:slideViewPr>
    <p:cSldViewPr snapToGrid="0" snapToObjects="1">
      <p:cViewPr varScale="1">
        <p:scale>
          <a:sx n="115" d="100"/>
          <a:sy n="115" d="100"/>
        </p:scale>
        <p:origin x="88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2CDFA-56A1-A049-BAFC-1A5D02BB3C6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0C18-C425-8945-B4AA-FD9ADBE4B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759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2CDFA-56A1-A049-BAFC-1A5D02BB3C6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0C18-C425-8945-B4AA-FD9ADBE4B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907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2CDFA-56A1-A049-BAFC-1A5D02BB3C6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0C18-C425-8945-B4AA-FD9ADBE4B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907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2CDFA-56A1-A049-BAFC-1A5D02BB3C6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0C18-C425-8945-B4AA-FD9ADBE4B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46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2CDFA-56A1-A049-BAFC-1A5D02BB3C6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0C18-C425-8945-B4AA-FD9ADBE4B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459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2CDFA-56A1-A049-BAFC-1A5D02BB3C6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0C18-C425-8945-B4AA-FD9ADBE4B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5273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2CDFA-56A1-A049-BAFC-1A5D02BB3C6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0C18-C425-8945-B4AA-FD9ADBE4B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264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2CDFA-56A1-A049-BAFC-1A5D02BB3C6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0C18-C425-8945-B4AA-FD9ADBE4B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6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2CDFA-56A1-A049-BAFC-1A5D02BB3C6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0C18-C425-8945-B4AA-FD9ADBE4B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798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2CDFA-56A1-A049-BAFC-1A5D02BB3C6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0C18-C425-8945-B4AA-FD9ADBE4B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976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2CDFA-56A1-A049-BAFC-1A5D02BB3C6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0C18-C425-8945-B4AA-FD9ADBE4B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284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2CDFA-56A1-A049-BAFC-1A5D02BB3C6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E0C18-C425-8945-B4AA-FD9ADBE4B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20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EA29398-032B-664E-875F-C24E05F760EC}"/>
              </a:ext>
            </a:extLst>
          </p:cNvPr>
          <p:cNvSpPr/>
          <p:nvPr/>
        </p:nvSpPr>
        <p:spPr>
          <a:xfrm rot="16200000">
            <a:off x="1381644" y="4240526"/>
            <a:ext cx="2627065" cy="40627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C2CF452-DBB0-7444-A883-A3AD4319E6D3}"/>
              </a:ext>
            </a:extLst>
          </p:cNvPr>
          <p:cNvSpPr/>
          <p:nvPr/>
        </p:nvSpPr>
        <p:spPr>
          <a:xfrm>
            <a:off x="6504841" y="1620455"/>
            <a:ext cx="3006807" cy="442152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7ED2502A-FCE3-5747-B69E-AB2B11B6F2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9" y="1587"/>
            <a:ext cx="10680700" cy="7556500"/>
          </a:xfrm>
          <a:prstGeom prst="rect">
            <a:avLst/>
          </a:prstGeom>
        </p:spPr>
      </p:pic>
      <p:sp>
        <p:nvSpPr>
          <p:cNvPr id="3" name="字幕 2">
            <a:extLst>
              <a:ext uri="{FF2B5EF4-FFF2-40B4-BE49-F238E27FC236}">
                <a16:creationId xmlns:a16="http://schemas.microsoft.com/office/drawing/2014/main" id="{1D8DA2EE-B8E5-9344-B54E-276339528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96713" y="613922"/>
            <a:ext cx="402276" cy="1099131"/>
          </a:xfrm>
        </p:spPr>
        <p:txBody>
          <a:bodyPr>
            <a:noAutofit/>
          </a:bodyPr>
          <a:lstStyle/>
          <a:p>
            <a:pPr algn="dist">
              <a:lnSpc>
                <a:spcPct val="100000"/>
              </a:lnSpc>
              <a:spcBef>
                <a:spcPts val="0"/>
              </a:spcBef>
            </a:pPr>
            <a:r>
              <a:rPr kumimoji="1" lang="en-US" altLang="ja-JP" sz="1400" dirty="0">
                <a:solidFill>
                  <a:srgbClr val="83756B"/>
                </a:solidFill>
                <a:latin typeface="NewYork" panose="02000503000000020004" pitchFamily="2" charset="0"/>
              </a:rPr>
              <a:t>22</a:t>
            </a:r>
          </a:p>
          <a:p>
            <a:pPr algn="dist">
              <a:lnSpc>
                <a:spcPct val="100000"/>
              </a:lnSpc>
              <a:spcBef>
                <a:spcPts val="0"/>
              </a:spcBef>
            </a:pPr>
            <a:r>
              <a:rPr lang="ja-JP" altLang="en-US" sz="1400">
                <a:solidFill>
                  <a:srgbClr val="83756B"/>
                </a:solidFill>
                <a:latin typeface="NewYork" panose="02000503000000020004" pitchFamily="2" charset="0"/>
              </a:rPr>
              <a:t>・</a:t>
            </a:r>
            <a:endParaRPr lang="en-US" altLang="ja-JP" sz="1400" dirty="0">
              <a:solidFill>
                <a:srgbClr val="83756B"/>
              </a:solidFill>
              <a:latin typeface="NewYork" panose="02000503000000020004" pitchFamily="2" charset="0"/>
            </a:endParaRPr>
          </a:p>
          <a:p>
            <a:pPr algn="dist">
              <a:lnSpc>
                <a:spcPct val="100000"/>
              </a:lnSpc>
              <a:spcBef>
                <a:spcPts val="0"/>
              </a:spcBef>
            </a:pPr>
            <a:r>
              <a:rPr kumimoji="1" lang="en-US" altLang="ja-JP" sz="1400" dirty="0">
                <a:solidFill>
                  <a:srgbClr val="83756B"/>
                </a:solidFill>
                <a:latin typeface="NewYork" panose="02000503000000020004" pitchFamily="2" charset="0"/>
              </a:rPr>
              <a:t>10</a:t>
            </a:r>
          </a:p>
          <a:p>
            <a:pPr algn="dist">
              <a:lnSpc>
                <a:spcPct val="100000"/>
              </a:lnSpc>
              <a:spcBef>
                <a:spcPts val="0"/>
              </a:spcBef>
            </a:pPr>
            <a:r>
              <a:rPr lang="ja-JP" altLang="en-US" sz="1400">
                <a:solidFill>
                  <a:srgbClr val="83756B"/>
                </a:solidFill>
                <a:latin typeface="NewYork" panose="02000503000000020004" pitchFamily="2" charset="0"/>
              </a:rPr>
              <a:t>・</a:t>
            </a:r>
            <a:endParaRPr lang="en-US" altLang="ja-JP" sz="1400" dirty="0">
              <a:solidFill>
                <a:srgbClr val="83756B"/>
              </a:solidFill>
              <a:latin typeface="NewYork" panose="02000503000000020004" pitchFamily="2" charset="0"/>
            </a:endParaRPr>
          </a:p>
          <a:p>
            <a:pPr algn="dist">
              <a:lnSpc>
                <a:spcPct val="100000"/>
              </a:lnSpc>
              <a:spcBef>
                <a:spcPts val="0"/>
              </a:spcBef>
            </a:pPr>
            <a:r>
              <a:rPr kumimoji="1" lang="en-US" altLang="ja-JP" sz="1400" dirty="0">
                <a:solidFill>
                  <a:srgbClr val="83756B"/>
                </a:solidFill>
                <a:latin typeface="NewYork" panose="02000503000000020004" pitchFamily="2" charset="0"/>
              </a:rPr>
              <a:t>25</a:t>
            </a:r>
            <a:endParaRPr kumimoji="1" lang="ja-JP" altLang="en-US" sz="1400">
              <a:solidFill>
                <a:srgbClr val="83756B"/>
              </a:solidFill>
              <a:latin typeface="NewYork" panose="02000503000000020004" pitchFamily="2" charset="0"/>
            </a:endParaRPr>
          </a:p>
        </p:txBody>
      </p:sp>
      <p:sp>
        <p:nvSpPr>
          <p:cNvPr id="6" name="字幕 2">
            <a:extLst>
              <a:ext uri="{FF2B5EF4-FFF2-40B4-BE49-F238E27FC236}">
                <a16:creationId xmlns:a16="http://schemas.microsoft.com/office/drawing/2014/main" id="{5B368DF3-E3F1-9E49-9807-309322C45B90}"/>
              </a:ext>
            </a:extLst>
          </p:cNvPr>
          <p:cNvSpPr txBox="1">
            <a:spLocks/>
          </p:cNvSpPr>
          <p:nvPr/>
        </p:nvSpPr>
        <p:spPr>
          <a:xfrm rot="5400000">
            <a:off x="8761314" y="3661780"/>
            <a:ext cx="2675350" cy="236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ja-JP" sz="1100" spc="300" dirty="0">
                <a:solidFill>
                  <a:schemeClr val="bg1"/>
                </a:solidFill>
                <a:latin typeface="NewYork" panose="02000503000000020004" pitchFamily="2" charset="0"/>
              </a:rPr>
              <a:t>AT ARCHDAYS HOTEL</a:t>
            </a:r>
            <a:endParaRPr lang="ja-JP" altLang="en-US" sz="1100" spc="300">
              <a:solidFill>
                <a:schemeClr val="bg1"/>
              </a:solidFill>
              <a:latin typeface="NewYork" panose="02000503000000020004" pitchFamily="2" charset="0"/>
            </a:endParaRPr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579D3A0B-E036-0E40-BBF6-9AFED9114AC2}"/>
              </a:ext>
            </a:extLst>
          </p:cNvPr>
          <p:cNvSpPr txBox="1">
            <a:spLocks/>
          </p:cNvSpPr>
          <p:nvPr/>
        </p:nvSpPr>
        <p:spPr>
          <a:xfrm rot="16200000">
            <a:off x="4584655" y="3661780"/>
            <a:ext cx="2675350" cy="236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ja-JP" sz="1100" spc="300" dirty="0">
                <a:solidFill>
                  <a:schemeClr val="bg1"/>
                </a:solidFill>
                <a:latin typeface="NewYork" panose="02000503000000020004" pitchFamily="2" charset="0"/>
              </a:rPr>
              <a:t>KENTO AND MARIE</a:t>
            </a:r>
            <a:endParaRPr lang="ja-JP" altLang="en-US" sz="1100" spc="300">
              <a:solidFill>
                <a:schemeClr val="bg1"/>
              </a:solidFill>
              <a:latin typeface="NewYork" panose="02000503000000020004" pitchFamily="2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871C64C-892B-E940-A694-7FEF80B6CC9C}"/>
              </a:ext>
            </a:extLst>
          </p:cNvPr>
          <p:cNvSpPr/>
          <p:nvPr/>
        </p:nvSpPr>
        <p:spPr>
          <a:xfrm>
            <a:off x="7614178" y="3626235"/>
            <a:ext cx="788131" cy="3072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7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FECED20-1EB5-A741-BE20-266B5CF8F478}"/>
              </a:ext>
            </a:extLst>
          </p:cNvPr>
          <p:cNvSpPr/>
          <p:nvPr/>
        </p:nvSpPr>
        <p:spPr>
          <a:xfrm>
            <a:off x="2301110" y="6740776"/>
            <a:ext cx="788131" cy="3072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7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4285283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1BD30055-78F6-2E49-8F1E-6651FC394CFC}"/>
              </a:ext>
            </a:extLst>
          </p:cNvPr>
          <p:cNvSpPr/>
          <p:nvPr/>
        </p:nvSpPr>
        <p:spPr>
          <a:xfrm>
            <a:off x="1362432" y="4043966"/>
            <a:ext cx="2596708" cy="35157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2" name="図 41">
            <a:extLst>
              <a:ext uri="{FF2B5EF4-FFF2-40B4-BE49-F238E27FC236}">
                <a16:creationId xmlns:a16="http://schemas.microsoft.com/office/drawing/2014/main" id="{7794864F-E89E-5947-AF26-40875493E1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6" y="1587"/>
            <a:ext cx="10680700" cy="7556500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FEA24A2-C792-F24C-A77C-4C76DCB05177}"/>
              </a:ext>
            </a:extLst>
          </p:cNvPr>
          <p:cNvSpPr/>
          <p:nvPr/>
        </p:nvSpPr>
        <p:spPr>
          <a:xfrm>
            <a:off x="7351420" y="1648496"/>
            <a:ext cx="1313645" cy="13136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1FA1146-0159-F54E-88DD-851D07A7B59B}"/>
              </a:ext>
            </a:extLst>
          </p:cNvPr>
          <p:cNvSpPr/>
          <p:nvPr/>
        </p:nvSpPr>
        <p:spPr>
          <a:xfrm>
            <a:off x="7627055" y="2151717"/>
            <a:ext cx="788131" cy="3072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7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7EBA512-C9FC-4B4E-BD62-701D17A8F816}"/>
              </a:ext>
            </a:extLst>
          </p:cNvPr>
          <p:cNvSpPr/>
          <p:nvPr/>
        </p:nvSpPr>
        <p:spPr>
          <a:xfrm>
            <a:off x="5870350" y="1648496"/>
            <a:ext cx="1313645" cy="13136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55E86C3-7E04-0042-9B31-C33431D85C1E}"/>
              </a:ext>
            </a:extLst>
          </p:cNvPr>
          <p:cNvSpPr/>
          <p:nvPr/>
        </p:nvSpPr>
        <p:spPr>
          <a:xfrm>
            <a:off x="6145985" y="2151717"/>
            <a:ext cx="788131" cy="3072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7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189AA53-B4CE-C447-9E1D-A0852915B042}"/>
              </a:ext>
            </a:extLst>
          </p:cNvPr>
          <p:cNvSpPr/>
          <p:nvPr/>
        </p:nvSpPr>
        <p:spPr>
          <a:xfrm>
            <a:off x="8832491" y="1648496"/>
            <a:ext cx="1313645" cy="13136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2C9382B-C95A-4E43-A5BD-7006F286B419}"/>
              </a:ext>
            </a:extLst>
          </p:cNvPr>
          <p:cNvSpPr/>
          <p:nvPr/>
        </p:nvSpPr>
        <p:spPr>
          <a:xfrm>
            <a:off x="9108126" y="2151717"/>
            <a:ext cx="788131" cy="3072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7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3B3468F-B8A5-2A45-BD5A-7D5790CAA600}"/>
              </a:ext>
            </a:extLst>
          </p:cNvPr>
          <p:cNvSpPr/>
          <p:nvPr/>
        </p:nvSpPr>
        <p:spPr>
          <a:xfrm>
            <a:off x="7351420" y="3116688"/>
            <a:ext cx="1313645" cy="13136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8A674AD2-60A9-DB48-8CE0-F2674F433C2E}"/>
              </a:ext>
            </a:extLst>
          </p:cNvPr>
          <p:cNvSpPr/>
          <p:nvPr/>
        </p:nvSpPr>
        <p:spPr>
          <a:xfrm>
            <a:off x="7627055" y="3619909"/>
            <a:ext cx="788131" cy="3072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7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E2084391-AC99-4D44-B5DC-6440A5D64D76}"/>
              </a:ext>
            </a:extLst>
          </p:cNvPr>
          <p:cNvSpPr/>
          <p:nvPr/>
        </p:nvSpPr>
        <p:spPr>
          <a:xfrm>
            <a:off x="5870350" y="3116688"/>
            <a:ext cx="1313645" cy="13136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B694B87F-905B-5E4B-A192-14F86FA73744}"/>
              </a:ext>
            </a:extLst>
          </p:cNvPr>
          <p:cNvSpPr/>
          <p:nvPr/>
        </p:nvSpPr>
        <p:spPr>
          <a:xfrm>
            <a:off x="6145985" y="3619909"/>
            <a:ext cx="788131" cy="3072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7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7B568CD2-A111-F146-B37B-F05BC61515F1}"/>
              </a:ext>
            </a:extLst>
          </p:cNvPr>
          <p:cNvSpPr/>
          <p:nvPr/>
        </p:nvSpPr>
        <p:spPr>
          <a:xfrm>
            <a:off x="8832491" y="3116688"/>
            <a:ext cx="1313645" cy="13136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97DBCF19-C8AB-774F-9D48-FF1CAE2E513A}"/>
              </a:ext>
            </a:extLst>
          </p:cNvPr>
          <p:cNvSpPr/>
          <p:nvPr/>
        </p:nvSpPr>
        <p:spPr>
          <a:xfrm>
            <a:off x="9108126" y="3619909"/>
            <a:ext cx="788131" cy="3072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7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EDD288D-5D1E-0142-992D-89C17FBAABF3}"/>
              </a:ext>
            </a:extLst>
          </p:cNvPr>
          <p:cNvSpPr/>
          <p:nvPr/>
        </p:nvSpPr>
        <p:spPr>
          <a:xfrm>
            <a:off x="7351420" y="4572000"/>
            <a:ext cx="1313645" cy="13136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DFBD752C-A4B1-C741-8F40-36BF2508745C}"/>
              </a:ext>
            </a:extLst>
          </p:cNvPr>
          <p:cNvSpPr/>
          <p:nvPr/>
        </p:nvSpPr>
        <p:spPr>
          <a:xfrm>
            <a:off x="7627055" y="5075221"/>
            <a:ext cx="788131" cy="3072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7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5475D0A-B0A1-FF4E-A8E3-6228384264D5}"/>
              </a:ext>
            </a:extLst>
          </p:cNvPr>
          <p:cNvSpPr/>
          <p:nvPr/>
        </p:nvSpPr>
        <p:spPr>
          <a:xfrm>
            <a:off x="5870350" y="4572000"/>
            <a:ext cx="1313645" cy="13136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A075886-7F1C-8D4F-A22D-90A744D14B16}"/>
              </a:ext>
            </a:extLst>
          </p:cNvPr>
          <p:cNvSpPr/>
          <p:nvPr/>
        </p:nvSpPr>
        <p:spPr>
          <a:xfrm>
            <a:off x="6145985" y="5075221"/>
            <a:ext cx="788131" cy="3072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7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3BD716D8-4B23-F444-BD3B-284E5F7ADFB4}"/>
              </a:ext>
            </a:extLst>
          </p:cNvPr>
          <p:cNvSpPr/>
          <p:nvPr/>
        </p:nvSpPr>
        <p:spPr>
          <a:xfrm>
            <a:off x="8832491" y="4572000"/>
            <a:ext cx="1313645" cy="13136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E0791E61-1C2E-C244-A76F-A0D543A5A3E7}"/>
              </a:ext>
            </a:extLst>
          </p:cNvPr>
          <p:cNvSpPr/>
          <p:nvPr/>
        </p:nvSpPr>
        <p:spPr>
          <a:xfrm>
            <a:off x="9108126" y="5075221"/>
            <a:ext cx="788131" cy="3072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7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36" name="字幕 2">
            <a:extLst>
              <a:ext uri="{FF2B5EF4-FFF2-40B4-BE49-F238E27FC236}">
                <a16:creationId xmlns:a16="http://schemas.microsoft.com/office/drawing/2014/main" id="{D0C299C0-C378-DB45-A079-9931E8834678}"/>
              </a:ext>
            </a:extLst>
          </p:cNvPr>
          <p:cNvSpPr txBox="1">
            <a:spLocks/>
          </p:cNvSpPr>
          <p:nvPr/>
        </p:nvSpPr>
        <p:spPr>
          <a:xfrm rot="16200000">
            <a:off x="-77497" y="6082353"/>
            <a:ext cx="2675350" cy="236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ja-JP" sz="1100" spc="300" dirty="0">
                <a:solidFill>
                  <a:schemeClr val="bg1"/>
                </a:solidFill>
                <a:latin typeface="NewYork" panose="02000503000000020004" pitchFamily="2" charset="0"/>
              </a:rPr>
              <a:t>KENTO AND MARIE</a:t>
            </a:r>
            <a:endParaRPr lang="ja-JP" altLang="en-US" sz="1100" spc="300">
              <a:solidFill>
                <a:schemeClr val="bg1"/>
              </a:solidFill>
              <a:latin typeface="NewYork" panose="02000503000000020004" pitchFamily="2" charset="0"/>
            </a:endParaRPr>
          </a:p>
        </p:txBody>
      </p:sp>
      <p:sp>
        <p:nvSpPr>
          <p:cNvPr id="37" name="字幕 2">
            <a:extLst>
              <a:ext uri="{FF2B5EF4-FFF2-40B4-BE49-F238E27FC236}">
                <a16:creationId xmlns:a16="http://schemas.microsoft.com/office/drawing/2014/main" id="{71227A74-81A5-E34B-86DC-7DE532AD3BE7}"/>
              </a:ext>
            </a:extLst>
          </p:cNvPr>
          <p:cNvSpPr txBox="1">
            <a:spLocks/>
          </p:cNvSpPr>
          <p:nvPr/>
        </p:nvSpPr>
        <p:spPr>
          <a:xfrm rot="5400000">
            <a:off x="2765280" y="6069474"/>
            <a:ext cx="2675350" cy="236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ja-JP" sz="1100" spc="300" dirty="0">
                <a:solidFill>
                  <a:schemeClr val="bg1"/>
                </a:solidFill>
                <a:latin typeface="NewYork" panose="02000503000000020004" pitchFamily="2" charset="0"/>
              </a:rPr>
              <a:t>OCTOBER 25TH 2022</a:t>
            </a:r>
            <a:endParaRPr lang="ja-JP" altLang="en-US" sz="1100" spc="300">
              <a:solidFill>
                <a:schemeClr val="bg1"/>
              </a:solidFill>
              <a:latin typeface="NewYork" panose="02000503000000020004" pitchFamily="2" charset="0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9EC52471-037B-2147-98F6-10E94562E268}"/>
              </a:ext>
            </a:extLst>
          </p:cNvPr>
          <p:cNvSpPr/>
          <p:nvPr/>
        </p:nvSpPr>
        <p:spPr>
          <a:xfrm>
            <a:off x="921823" y="1753830"/>
            <a:ext cx="3560025" cy="1542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本日は私たちのためにお集まりいただき</a:t>
            </a:r>
            <a:endParaRPr lang="en-US" altLang="ja-JP" sz="800" spc="3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ありがとうございます</a:t>
            </a:r>
            <a:endParaRPr lang="en-US" altLang="ja-JP" sz="800" spc="3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 algn="ctr">
              <a:lnSpc>
                <a:spcPct val="150000"/>
              </a:lnSpc>
            </a:pPr>
            <a:endParaRPr lang="ja-JP" altLang="en-US" sz="800" spc="30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皆さまと大切な時間を過ごしたいと思い</a:t>
            </a:r>
            <a:endParaRPr lang="en-US" altLang="ja-JP" sz="800" spc="3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ささやかなお食事会をもうけさせていただきました</a:t>
            </a:r>
          </a:p>
          <a:p>
            <a:pPr algn="ctr">
              <a:lnSpc>
                <a:spcPct val="150000"/>
              </a:lnSpc>
            </a:pPr>
            <a:endParaRPr lang="en-US" altLang="ja-JP" sz="800" spc="3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美味しいお食事とともに</a:t>
            </a:r>
            <a:endParaRPr lang="en-US" altLang="ja-JP" sz="800" spc="3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楽しい時間をお過ごしください</a:t>
            </a:r>
            <a:endParaRPr lang="en-US" altLang="ja-JP" sz="800" spc="3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C7CEFEA2-B9EC-F048-97B5-5F1B08F19D39}"/>
              </a:ext>
            </a:extLst>
          </p:cNvPr>
          <p:cNvSpPr/>
          <p:nvPr/>
        </p:nvSpPr>
        <p:spPr>
          <a:xfrm>
            <a:off x="2307769" y="6033930"/>
            <a:ext cx="788131" cy="3072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7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1285643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DF4DD85-8CCA-7441-BB1B-4D6DFA29ACB8}"/>
              </a:ext>
            </a:extLst>
          </p:cNvPr>
          <p:cNvSpPr/>
          <p:nvPr/>
        </p:nvSpPr>
        <p:spPr>
          <a:xfrm>
            <a:off x="5741353" y="0"/>
            <a:ext cx="4490940" cy="30522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B71A5E9-9249-A74C-8340-517A85CBCC2A}"/>
              </a:ext>
            </a:extLst>
          </p:cNvPr>
          <p:cNvSpPr/>
          <p:nvPr/>
        </p:nvSpPr>
        <p:spPr>
          <a:xfrm>
            <a:off x="7592757" y="709284"/>
            <a:ext cx="788131" cy="3072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7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885DBD-AA66-C34D-95A1-80DF7636288D}"/>
              </a:ext>
            </a:extLst>
          </p:cNvPr>
          <p:cNvSpPr/>
          <p:nvPr/>
        </p:nvSpPr>
        <p:spPr>
          <a:xfrm>
            <a:off x="5786401" y="4507606"/>
            <a:ext cx="4490940" cy="30522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8E4C953-9215-D441-A411-6D474CC8F4DE}"/>
              </a:ext>
            </a:extLst>
          </p:cNvPr>
          <p:cNvSpPr/>
          <p:nvPr/>
        </p:nvSpPr>
        <p:spPr>
          <a:xfrm>
            <a:off x="7637805" y="6780614"/>
            <a:ext cx="788131" cy="3072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7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71E10AE5-70B0-BF44-A6C2-8FF306656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8" y="1587"/>
            <a:ext cx="10680700" cy="75565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ED0CED0-B533-084B-ADA6-DBA31F52FF4F}"/>
              </a:ext>
            </a:extLst>
          </p:cNvPr>
          <p:cNvSpPr/>
          <p:nvPr/>
        </p:nvSpPr>
        <p:spPr>
          <a:xfrm>
            <a:off x="5934" y="862885"/>
            <a:ext cx="4256973" cy="30522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AC89DEF-722A-E044-92EE-3BC593448708}"/>
              </a:ext>
            </a:extLst>
          </p:cNvPr>
          <p:cNvSpPr/>
          <p:nvPr/>
        </p:nvSpPr>
        <p:spPr>
          <a:xfrm>
            <a:off x="1740354" y="2235430"/>
            <a:ext cx="788131" cy="3072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7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63193DF-C9D6-AF49-B8F2-1141FF9C65A0}"/>
              </a:ext>
            </a:extLst>
          </p:cNvPr>
          <p:cNvSpPr/>
          <p:nvPr/>
        </p:nvSpPr>
        <p:spPr>
          <a:xfrm>
            <a:off x="438328" y="4268451"/>
            <a:ext cx="3961700" cy="2512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ja-JP" altLang="en-US" sz="8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２０・・年・月　共通の友人を通じて出会う</a:t>
            </a:r>
            <a:endParaRPr lang="en-US" altLang="ja-JP" sz="8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8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２０・・年・月　友人同士での交流が３年間ほどつづき</a:t>
            </a:r>
            <a:r>
              <a:rPr lang="en-US" altLang="ja-JP" sz="800" dirty="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…</a:t>
            </a:r>
          </a:p>
          <a:p>
            <a:pPr>
              <a:lnSpc>
                <a:spcPct val="200000"/>
              </a:lnSpc>
            </a:pPr>
            <a:r>
              <a:rPr lang="ja-JP" altLang="en-US" sz="8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２０・・年・月　新郎から告白し、お付き合いスタート</a:t>
            </a:r>
            <a:endParaRPr lang="en-US" altLang="ja-JP" sz="8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8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２０・・年　月・新婦が大好きな軽井沢のレストラン「〇〇」にてプロポーズ</a:t>
            </a:r>
            <a:endParaRPr lang="en-US" altLang="ja-JP" sz="8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8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２０・・年・月　東京・中目黒で同棲をスタート</a:t>
            </a:r>
            <a:endParaRPr lang="en-US" altLang="ja-JP" sz="8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8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２０・・年・月　本日〇〇レストランにて両家顔合わせ</a:t>
            </a:r>
            <a:endParaRPr lang="en-US" altLang="ja-JP" sz="8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8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２０・・年・月・日　入籍</a:t>
            </a:r>
            <a:endParaRPr lang="en-US" altLang="ja-JP" sz="8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8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２０・・年・月・日　ふたりが育った場所、名古屋で挙式・ガーデンパーティー</a:t>
            </a:r>
            <a:endParaRPr lang="en-US" altLang="ja-JP" sz="8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8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　　　　　　　　　　大好きな家族、友人を招待して</a:t>
            </a:r>
            <a:endParaRPr lang="en-US" altLang="ja-JP" sz="8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8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　　　　　　　　　　忘れられない</a:t>
            </a:r>
            <a:r>
              <a:rPr lang="en-US" altLang="ja-JP" sz="800" dirty="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1</a:t>
            </a:r>
            <a:r>
              <a:rPr lang="ja-JP" altLang="en-US" sz="8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日になりますように</a:t>
            </a:r>
            <a:endParaRPr lang="ja-JP" altLang="en-US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B645BC6-EA9B-304A-9442-B399337549CF}"/>
              </a:ext>
            </a:extLst>
          </p:cNvPr>
          <p:cNvSpPr/>
          <p:nvPr/>
        </p:nvSpPr>
        <p:spPr>
          <a:xfrm>
            <a:off x="5786401" y="2205507"/>
            <a:ext cx="42977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名前：○○（○○）</a:t>
            </a:r>
            <a:endParaRPr lang="en-US" altLang="ja-JP" sz="800" spc="3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誕生日：</a:t>
            </a:r>
            <a:r>
              <a:rPr lang="en-US" altLang="ja-JP" sz="800" spc="300" dirty="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1990.1.13</a:t>
            </a:r>
          </a:p>
          <a:p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血液型：</a:t>
            </a:r>
            <a:r>
              <a:rPr lang="en-US" altLang="ja-JP" sz="800" spc="300" dirty="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O</a:t>
            </a:r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型</a:t>
            </a:r>
            <a:endParaRPr lang="en-US" altLang="ja-JP" sz="800" spc="3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性格：穏やか</a:t>
            </a:r>
            <a:endParaRPr lang="en-US" altLang="ja-JP" sz="800" spc="3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仕事：建築士</a:t>
            </a:r>
            <a:endParaRPr lang="en-US" altLang="ja-JP" sz="800" spc="3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趣味：お酒を飲むこと</a:t>
            </a:r>
            <a:r>
              <a:rPr lang="en-US" altLang="ja-JP" sz="800" spc="300" dirty="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/</a:t>
            </a:r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キャンプ</a:t>
            </a:r>
            <a:endParaRPr lang="en-US" altLang="ja-JP" sz="800" spc="3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特技：サッカー！</a:t>
            </a:r>
            <a:endParaRPr lang="en-US" altLang="ja-JP" sz="800" spc="3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メッセージ：とにかく、みんなとたくさん話したいです！</a:t>
            </a:r>
            <a:endParaRPr lang="ja-JP" altLang="en-US" sz="80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B5C0754-3BD5-E340-BC68-7744E192185B}"/>
              </a:ext>
            </a:extLst>
          </p:cNvPr>
          <p:cNvSpPr/>
          <p:nvPr/>
        </p:nvSpPr>
        <p:spPr>
          <a:xfrm>
            <a:off x="6413678" y="4113549"/>
            <a:ext cx="381861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名前：○○（○○）</a:t>
            </a:r>
            <a:endParaRPr lang="en-US" altLang="ja-JP" sz="800" spc="3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 algn="r"/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誕生日：</a:t>
            </a:r>
            <a:r>
              <a:rPr lang="en-US" altLang="ja-JP" sz="800" spc="300" dirty="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1991.2.20</a:t>
            </a:r>
          </a:p>
          <a:p>
            <a:pPr algn="r"/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血液型：</a:t>
            </a:r>
            <a:r>
              <a:rPr lang="en-US" altLang="ja-JP" sz="800" spc="300" dirty="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A</a:t>
            </a:r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型</a:t>
            </a:r>
            <a:endParaRPr lang="en-US" altLang="ja-JP" sz="800" spc="3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 algn="r"/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性格：とにかく元気！</a:t>
            </a:r>
            <a:endParaRPr lang="en-US" altLang="ja-JP" sz="800" spc="3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 algn="r"/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仕事：保育士</a:t>
            </a:r>
            <a:endParaRPr lang="en-US" altLang="ja-JP" sz="800" spc="3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 algn="r"/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趣味：お花を飾ること</a:t>
            </a:r>
            <a:r>
              <a:rPr lang="en-US" altLang="ja-JP" sz="800" spc="300" dirty="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/</a:t>
            </a:r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カフェ巡り</a:t>
            </a:r>
            <a:endParaRPr lang="en-US" altLang="ja-JP" sz="800" spc="3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 algn="r"/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特技：ピアノ</a:t>
            </a:r>
            <a:endParaRPr lang="en-US" altLang="ja-JP" sz="800" spc="3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 algn="r"/>
            <a:r>
              <a:rPr lang="ja-JP" altLang="en-US" sz="800" spc="300">
                <a:solidFill>
                  <a:srgbClr val="83756B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メッセージ：皆さんと楽しい時間を過ごしたいです！</a:t>
            </a:r>
            <a:endParaRPr lang="en-US" altLang="ja-JP" sz="800" spc="300" dirty="0">
              <a:solidFill>
                <a:srgbClr val="83756B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3027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図 83">
            <a:extLst>
              <a:ext uri="{FF2B5EF4-FFF2-40B4-BE49-F238E27FC236}">
                <a16:creationId xmlns:a16="http://schemas.microsoft.com/office/drawing/2014/main" id="{5F2F3F3E-38F1-9941-B931-AA268B90FE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6" y="1587"/>
            <a:ext cx="10680700" cy="7556500"/>
          </a:xfrm>
          <a:prstGeom prst="rect">
            <a:avLst/>
          </a:prstGeom>
        </p:spPr>
      </p:pic>
      <p:sp>
        <p:nvSpPr>
          <p:cNvPr id="7" name="字幕 2">
            <a:extLst>
              <a:ext uri="{FF2B5EF4-FFF2-40B4-BE49-F238E27FC236}">
                <a16:creationId xmlns:a16="http://schemas.microsoft.com/office/drawing/2014/main" id="{90F4D9DE-DE72-2549-A583-FDBF469C7920}"/>
              </a:ext>
            </a:extLst>
          </p:cNvPr>
          <p:cNvSpPr txBox="1">
            <a:spLocks/>
          </p:cNvSpPr>
          <p:nvPr/>
        </p:nvSpPr>
        <p:spPr>
          <a:xfrm>
            <a:off x="382687" y="6752055"/>
            <a:ext cx="4382495" cy="279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ja-JP" sz="1100" spc="300" dirty="0">
                <a:solidFill>
                  <a:schemeClr val="bg1"/>
                </a:solidFill>
                <a:latin typeface="NewYork" panose="02000503000000020004" pitchFamily="2" charset="0"/>
              </a:rPr>
              <a:t>OCTOBER 25TH 2022 AT ARCHDAYS HOTEL</a:t>
            </a:r>
            <a:endParaRPr lang="ja-JP" altLang="en-US" sz="1100" spc="300">
              <a:solidFill>
                <a:schemeClr val="bg1"/>
              </a:solidFill>
              <a:latin typeface="NewYork" panose="02000503000000020004" pitchFamily="2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1500061-1012-C749-B94D-AAAB00CFE964}"/>
              </a:ext>
            </a:extLst>
          </p:cNvPr>
          <p:cNvSpPr/>
          <p:nvPr/>
        </p:nvSpPr>
        <p:spPr>
          <a:xfrm>
            <a:off x="455083" y="1807077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EDF9572-8F3A-9B4F-803F-88785DDF9476}"/>
              </a:ext>
            </a:extLst>
          </p:cNvPr>
          <p:cNvSpPr/>
          <p:nvPr/>
        </p:nvSpPr>
        <p:spPr>
          <a:xfrm>
            <a:off x="455082" y="2253961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04E9DF3-DCA6-1045-B271-9F4BCE638FA2}"/>
              </a:ext>
            </a:extLst>
          </p:cNvPr>
          <p:cNvSpPr/>
          <p:nvPr/>
        </p:nvSpPr>
        <p:spPr>
          <a:xfrm>
            <a:off x="455082" y="2648246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A3211F5-302A-574A-BB8E-CA7263516379}"/>
              </a:ext>
            </a:extLst>
          </p:cNvPr>
          <p:cNvSpPr/>
          <p:nvPr/>
        </p:nvSpPr>
        <p:spPr>
          <a:xfrm>
            <a:off x="2348277" y="1807077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BA4FCDD-6692-3640-B632-835ABE54D34A}"/>
              </a:ext>
            </a:extLst>
          </p:cNvPr>
          <p:cNvSpPr/>
          <p:nvPr/>
        </p:nvSpPr>
        <p:spPr>
          <a:xfrm>
            <a:off x="2348276" y="2253961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278349F-754B-8944-B24E-EA82B4F1FEDC}"/>
              </a:ext>
            </a:extLst>
          </p:cNvPr>
          <p:cNvSpPr/>
          <p:nvPr/>
        </p:nvSpPr>
        <p:spPr>
          <a:xfrm>
            <a:off x="2348276" y="2648246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14" name="円/楕円 13">
            <a:extLst>
              <a:ext uri="{FF2B5EF4-FFF2-40B4-BE49-F238E27FC236}">
                <a16:creationId xmlns:a16="http://schemas.microsoft.com/office/drawing/2014/main" id="{A075216C-F4CC-0F42-A9D7-2DB5BAB893D4}"/>
              </a:ext>
            </a:extLst>
          </p:cNvPr>
          <p:cNvSpPr/>
          <p:nvPr/>
        </p:nvSpPr>
        <p:spPr>
          <a:xfrm>
            <a:off x="1674254" y="2158850"/>
            <a:ext cx="425002" cy="425002"/>
          </a:xfrm>
          <a:prstGeom prst="ellipse">
            <a:avLst/>
          </a:prstGeom>
          <a:solidFill>
            <a:srgbClr val="B5A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83756B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848EF9B-3969-AE46-9572-B7CC7908C904}"/>
              </a:ext>
            </a:extLst>
          </p:cNvPr>
          <p:cNvSpPr/>
          <p:nvPr/>
        </p:nvSpPr>
        <p:spPr>
          <a:xfrm>
            <a:off x="1751891" y="2166007"/>
            <a:ext cx="324128" cy="3366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200" spc="300" dirty="0">
                <a:solidFill>
                  <a:schemeClr val="bg1"/>
                </a:solidFill>
                <a:latin typeface="NewYork" panose="02000503000000020004" pitchFamily="2" charset="0"/>
                <a:ea typeface="Hiragino Mincho Pro W3" panose="02020300000000000000" pitchFamily="18" charset="-128"/>
              </a:rPr>
              <a:t>A</a:t>
            </a:r>
            <a:endParaRPr kumimoji="1" lang="en-US" altLang="ja-JP" sz="1200" spc="300" dirty="0">
              <a:solidFill>
                <a:schemeClr val="bg1"/>
              </a:solidFill>
              <a:latin typeface="NewYork" panose="02000503000000020004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18" name="円/楕円 17">
            <a:extLst>
              <a:ext uri="{FF2B5EF4-FFF2-40B4-BE49-F238E27FC236}">
                <a16:creationId xmlns:a16="http://schemas.microsoft.com/office/drawing/2014/main" id="{60B31C80-38BA-0347-B22A-1FF1AA7A1E74}"/>
              </a:ext>
            </a:extLst>
          </p:cNvPr>
          <p:cNvSpPr/>
          <p:nvPr/>
        </p:nvSpPr>
        <p:spPr>
          <a:xfrm>
            <a:off x="5125792" y="2158850"/>
            <a:ext cx="425002" cy="425002"/>
          </a:xfrm>
          <a:prstGeom prst="ellipse">
            <a:avLst/>
          </a:prstGeom>
          <a:solidFill>
            <a:srgbClr val="B5A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83756B"/>
              </a:solidFill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0545482-745A-4443-8CDD-AA42BC90D658}"/>
              </a:ext>
            </a:extLst>
          </p:cNvPr>
          <p:cNvSpPr/>
          <p:nvPr/>
        </p:nvSpPr>
        <p:spPr>
          <a:xfrm>
            <a:off x="5203429" y="2166007"/>
            <a:ext cx="320922" cy="337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200" spc="300" dirty="0">
                <a:solidFill>
                  <a:schemeClr val="bg1"/>
                </a:solidFill>
                <a:latin typeface="NewYork" panose="02000503000000020004" pitchFamily="2" charset="0"/>
                <a:ea typeface="Hiragino Mincho Pro W3" panose="02020300000000000000" pitchFamily="18" charset="-128"/>
              </a:rPr>
              <a:t>B</a:t>
            </a:r>
          </a:p>
        </p:txBody>
      </p:sp>
      <p:sp>
        <p:nvSpPr>
          <p:cNvPr id="20" name="円/楕円 19">
            <a:extLst>
              <a:ext uri="{FF2B5EF4-FFF2-40B4-BE49-F238E27FC236}">
                <a16:creationId xmlns:a16="http://schemas.microsoft.com/office/drawing/2014/main" id="{509A2072-65C6-4E4D-894F-C624833646BB}"/>
              </a:ext>
            </a:extLst>
          </p:cNvPr>
          <p:cNvSpPr/>
          <p:nvPr/>
        </p:nvSpPr>
        <p:spPr>
          <a:xfrm>
            <a:off x="8577330" y="2158850"/>
            <a:ext cx="425002" cy="425002"/>
          </a:xfrm>
          <a:prstGeom prst="ellipse">
            <a:avLst/>
          </a:prstGeom>
          <a:solidFill>
            <a:srgbClr val="B5A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83756B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A2C5053-68BE-A642-B458-DE1779D233B4}"/>
              </a:ext>
            </a:extLst>
          </p:cNvPr>
          <p:cNvSpPr/>
          <p:nvPr/>
        </p:nvSpPr>
        <p:spPr>
          <a:xfrm>
            <a:off x="8654967" y="2166007"/>
            <a:ext cx="338554" cy="337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200" spc="300" dirty="0">
                <a:solidFill>
                  <a:schemeClr val="bg1"/>
                </a:solidFill>
                <a:latin typeface="NewYork" panose="02000503000000020004" pitchFamily="2" charset="0"/>
                <a:ea typeface="Hiragino Mincho Pro W3" panose="02020300000000000000" pitchFamily="18" charset="-128"/>
              </a:rPr>
              <a:t>C</a:t>
            </a:r>
          </a:p>
        </p:txBody>
      </p:sp>
      <p:sp>
        <p:nvSpPr>
          <p:cNvPr id="22" name="円/楕円 21">
            <a:extLst>
              <a:ext uri="{FF2B5EF4-FFF2-40B4-BE49-F238E27FC236}">
                <a16:creationId xmlns:a16="http://schemas.microsoft.com/office/drawing/2014/main" id="{AB944F61-1CB3-7B42-A845-549900E9EED4}"/>
              </a:ext>
            </a:extLst>
          </p:cNvPr>
          <p:cNvSpPr/>
          <p:nvPr/>
        </p:nvSpPr>
        <p:spPr>
          <a:xfrm>
            <a:off x="1674254" y="3884619"/>
            <a:ext cx="425002" cy="425002"/>
          </a:xfrm>
          <a:prstGeom prst="ellipse">
            <a:avLst/>
          </a:prstGeom>
          <a:solidFill>
            <a:srgbClr val="B5A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83756B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91BDD59-48E6-494F-AA64-F5D2B9E67A62}"/>
              </a:ext>
            </a:extLst>
          </p:cNvPr>
          <p:cNvSpPr/>
          <p:nvPr/>
        </p:nvSpPr>
        <p:spPr>
          <a:xfrm>
            <a:off x="1751891" y="3891776"/>
            <a:ext cx="333746" cy="337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200" spc="300" dirty="0">
                <a:solidFill>
                  <a:schemeClr val="bg1"/>
                </a:solidFill>
                <a:latin typeface="NewYork" panose="02000503000000020004" pitchFamily="2" charset="0"/>
                <a:ea typeface="Hiragino Mincho Pro W3" panose="02020300000000000000" pitchFamily="18" charset="-128"/>
              </a:rPr>
              <a:t>D</a:t>
            </a:r>
          </a:p>
        </p:txBody>
      </p:sp>
      <p:sp>
        <p:nvSpPr>
          <p:cNvPr id="24" name="円/楕円 23">
            <a:extLst>
              <a:ext uri="{FF2B5EF4-FFF2-40B4-BE49-F238E27FC236}">
                <a16:creationId xmlns:a16="http://schemas.microsoft.com/office/drawing/2014/main" id="{692A1372-D8E0-E14D-A550-41C13B320D2D}"/>
              </a:ext>
            </a:extLst>
          </p:cNvPr>
          <p:cNvSpPr/>
          <p:nvPr/>
        </p:nvSpPr>
        <p:spPr>
          <a:xfrm>
            <a:off x="5125792" y="3884619"/>
            <a:ext cx="425002" cy="425002"/>
          </a:xfrm>
          <a:prstGeom prst="ellipse">
            <a:avLst/>
          </a:prstGeom>
          <a:solidFill>
            <a:srgbClr val="B5A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83756B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CDC0B4E-0266-3043-B615-1B408EDBA66A}"/>
              </a:ext>
            </a:extLst>
          </p:cNvPr>
          <p:cNvSpPr/>
          <p:nvPr/>
        </p:nvSpPr>
        <p:spPr>
          <a:xfrm>
            <a:off x="5203429" y="3891776"/>
            <a:ext cx="300082" cy="337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200" spc="300" dirty="0">
                <a:solidFill>
                  <a:schemeClr val="bg1"/>
                </a:solidFill>
                <a:latin typeface="NewYork" panose="02000503000000020004" pitchFamily="2" charset="0"/>
                <a:ea typeface="Hiragino Mincho Pro W3" panose="02020300000000000000" pitchFamily="18" charset="-128"/>
              </a:rPr>
              <a:t>E</a:t>
            </a:r>
          </a:p>
        </p:txBody>
      </p:sp>
      <p:sp>
        <p:nvSpPr>
          <p:cNvPr id="26" name="円/楕円 25">
            <a:extLst>
              <a:ext uri="{FF2B5EF4-FFF2-40B4-BE49-F238E27FC236}">
                <a16:creationId xmlns:a16="http://schemas.microsoft.com/office/drawing/2014/main" id="{1DE422CE-8F0B-EB4B-89B2-FE0B680E4D43}"/>
              </a:ext>
            </a:extLst>
          </p:cNvPr>
          <p:cNvSpPr/>
          <p:nvPr/>
        </p:nvSpPr>
        <p:spPr>
          <a:xfrm>
            <a:off x="8577330" y="3884619"/>
            <a:ext cx="425002" cy="425002"/>
          </a:xfrm>
          <a:prstGeom prst="ellipse">
            <a:avLst/>
          </a:prstGeom>
          <a:solidFill>
            <a:srgbClr val="B5A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83756B"/>
              </a:solidFill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7EBDA3BF-578D-F648-8FFA-36A4C80BECD7}"/>
              </a:ext>
            </a:extLst>
          </p:cNvPr>
          <p:cNvSpPr/>
          <p:nvPr/>
        </p:nvSpPr>
        <p:spPr>
          <a:xfrm>
            <a:off x="8654967" y="3891776"/>
            <a:ext cx="295274" cy="337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200" spc="300" dirty="0">
                <a:solidFill>
                  <a:schemeClr val="bg1"/>
                </a:solidFill>
                <a:latin typeface="NewYork" panose="02000503000000020004" pitchFamily="2" charset="0"/>
                <a:ea typeface="Hiragino Mincho Pro W3" panose="02020300000000000000" pitchFamily="18" charset="-128"/>
              </a:rPr>
              <a:t>F</a:t>
            </a:r>
          </a:p>
        </p:txBody>
      </p:sp>
      <p:sp>
        <p:nvSpPr>
          <p:cNvPr id="28" name="円/楕円 27">
            <a:extLst>
              <a:ext uri="{FF2B5EF4-FFF2-40B4-BE49-F238E27FC236}">
                <a16:creationId xmlns:a16="http://schemas.microsoft.com/office/drawing/2014/main" id="{129D2FEF-7515-334A-93FF-F3A9CED83643}"/>
              </a:ext>
            </a:extLst>
          </p:cNvPr>
          <p:cNvSpPr/>
          <p:nvPr/>
        </p:nvSpPr>
        <p:spPr>
          <a:xfrm>
            <a:off x="1674254" y="5584630"/>
            <a:ext cx="425002" cy="425002"/>
          </a:xfrm>
          <a:prstGeom prst="ellipse">
            <a:avLst/>
          </a:prstGeom>
          <a:solidFill>
            <a:srgbClr val="B5A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83756B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11F33BCB-E141-BF4D-A4C3-5FE59EB1C027}"/>
              </a:ext>
            </a:extLst>
          </p:cNvPr>
          <p:cNvSpPr/>
          <p:nvPr/>
        </p:nvSpPr>
        <p:spPr>
          <a:xfrm>
            <a:off x="1751891" y="5591787"/>
            <a:ext cx="340158" cy="337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200" spc="300" dirty="0">
                <a:solidFill>
                  <a:schemeClr val="bg1"/>
                </a:solidFill>
                <a:latin typeface="NewYork" panose="02000503000000020004" pitchFamily="2" charset="0"/>
                <a:ea typeface="Hiragino Mincho Pro W3" panose="02020300000000000000" pitchFamily="18" charset="-128"/>
              </a:rPr>
              <a:t>G</a:t>
            </a:r>
          </a:p>
        </p:txBody>
      </p:sp>
      <p:sp>
        <p:nvSpPr>
          <p:cNvPr id="30" name="円/楕円 29">
            <a:extLst>
              <a:ext uri="{FF2B5EF4-FFF2-40B4-BE49-F238E27FC236}">
                <a16:creationId xmlns:a16="http://schemas.microsoft.com/office/drawing/2014/main" id="{152C18C3-1D96-F845-986A-B42EDCF2503C}"/>
              </a:ext>
            </a:extLst>
          </p:cNvPr>
          <p:cNvSpPr/>
          <p:nvPr/>
        </p:nvSpPr>
        <p:spPr>
          <a:xfrm>
            <a:off x="5125792" y="5584630"/>
            <a:ext cx="425002" cy="425002"/>
          </a:xfrm>
          <a:prstGeom prst="ellipse">
            <a:avLst/>
          </a:prstGeom>
          <a:solidFill>
            <a:srgbClr val="B5A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83756B"/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54EA1F5-9D9F-2448-BDEF-0C605D558F53}"/>
              </a:ext>
            </a:extLst>
          </p:cNvPr>
          <p:cNvSpPr/>
          <p:nvPr/>
        </p:nvSpPr>
        <p:spPr>
          <a:xfrm>
            <a:off x="5203429" y="5591787"/>
            <a:ext cx="320922" cy="337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200" spc="300" dirty="0">
                <a:solidFill>
                  <a:schemeClr val="bg1"/>
                </a:solidFill>
                <a:latin typeface="NewYork" panose="02000503000000020004" pitchFamily="2" charset="0"/>
                <a:ea typeface="Hiragino Mincho Pro W3" panose="02020300000000000000" pitchFamily="18" charset="-128"/>
              </a:rPr>
              <a:t>H</a:t>
            </a:r>
          </a:p>
        </p:txBody>
      </p:sp>
      <p:sp>
        <p:nvSpPr>
          <p:cNvPr id="32" name="円/楕円 31">
            <a:extLst>
              <a:ext uri="{FF2B5EF4-FFF2-40B4-BE49-F238E27FC236}">
                <a16:creationId xmlns:a16="http://schemas.microsoft.com/office/drawing/2014/main" id="{7BFF9DC0-B2AA-754E-9049-972F427423BF}"/>
              </a:ext>
            </a:extLst>
          </p:cNvPr>
          <p:cNvSpPr/>
          <p:nvPr/>
        </p:nvSpPr>
        <p:spPr>
          <a:xfrm>
            <a:off x="8577330" y="5584630"/>
            <a:ext cx="425002" cy="425002"/>
          </a:xfrm>
          <a:prstGeom prst="ellipse">
            <a:avLst/>
          </a:prstGeom>
          <a:solidFill>
            <a:srgbClr val="B5A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83756B"/>
              </a:solidFill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CA2E35E-4814-0E4A-B6C8-3DBC593BAEFF}"/>
              </a:ext>
            </a:extLst>
          </p:cNvPr>
          <p:cNvSpPr/>
          <p:nvPr/>
        </p:nvSpPr>
        <p:spPr>
          <a:xfrm>
            <a:off x="8680725" y="5591787"/>
            <a:ext cx="255198" cy="337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200" spc="300" dirty="0">
                <a:solidFill>
                  <a:schemeClr val="bg1"/>
                </a:solidFill>
                <a:latin typeface="NewYork" panose="02000503000000020004" pitchFamily="2" charset="0"/>
                <a:ea typeface="Hiragino Mincho Pro W3" panose="02020300000000000000" pitchFamily="18" charset="-128"/>
              </a:rPr>
              <a:t>I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47168524-A01D-C341-8789-72D45E36F7EA}"/>
              </a:ext>
            </a:extLst>
          </p:cNvPr>
          <p:cNvSpPr/>
          <p:nvPr/>
        </p:nvSpPr>
        <p:spPr>
          <a:xfrm>
            <a:off x="3906621" y="1807077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B4ED1A11-23B5-2C4D-9A34-8CFF5F2BE063}"/>
              </a:ext>
            </a:extLst>
          </p:cNvPr>
          <p:cNvSpPr/>
          <p:nvPr/>
        </p:nvSpPr>
        <p:spPr>
          <a:xfrm>
            <a:off x="3906620" y="2253961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E1B5D52-E4B0-2448-AFA6-FC2D6DE970D8}"/>
              </a:ext>
            </a:extLst>
          </p:cNvPr>
          <p:cNvSpPr/>
          <p:nvPr/>
        </p:nvSpPr>
        <p:spPr>
          <a:xfrm>
            <a:off x="3906620" y="2648246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E213A346-CBCB-C34F-B4DC-A7CE04F4AEC9}"/>
              </a:ext>
            </a:extLst>
          </p:cNvPr>
          <p:cNvSpPr/>
          <p:nvPr/>
        </p:nvSpPr>
        <p:spPr>
          <a:xfrm>
            <a:off x="5799815" y="1807077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67721ECE-2160-3947-89BA-694FF7EE99BB}"/>
              </a:ext>
            </a:extLst>
          </p:cNvPr>
          <p:cNvSpPr/>
          <p:nvPr/>
        </p:nvSpPr>
        <p:spPr>
          <a:xfrm>
            <a:off x="5799814" y="2253961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E35AC6B7-E3B0-654E-B92B-AEE6D00171BD}"/>
              </a:ext>
            </a:extLst>
          </p:cNvPr>
          <p:cNvSpPr/>
          <p:nvPr/>
        </p:nvSpPr>
        <p:spPr>
          <a:xfrm>
            <a:off x="5799814" y="2648246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E745C57B-34F4-454C-8057-D7BFA712C30A}"/>
              </a:ext>
            </a:extLst>
          </p:cNvPr>
          <p:cNvSpPr/>
          <p:nvPr/>
        </p:nvSpPr>
        <p:spPr>
          <a:xfrm>
            <a:off x="7358160" y="1807077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9832298-06FC-644E-A4A1-61930C8F2068}"/>
              </a:ext>
            </a:extLst>
          </p:cNvPr>
          <p:cNvSpPr/>
          <p:nvPr/>
        </p:nvSpPr>
        <p:spPr>
          <a:xfrm>
            <a:off x="7358159" y="2253961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07300718-AAF6-7047-BD34-58DA65EC09D5}"/>
              </a:ext>
            </a:extLst>
          </p:cNvPr>
          <p:cNvSpPr/>
          <p:nvPr/>
        </p:nvSpPr>
        <p:spPr>
          <a:xfrm>
            <a:off x="7358159" y="2648246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534809C-7A3E-BD45-9E22-FAF831A42E53}"/>
              </a:ext>
            </a:extLst>
          </p:cNvPr>
          <p:cNvSpPr/>
          <p:nvPr/>
        </p:nvSpPr>
        <p:spPr>
          <a:xfrm>
            <a:off x="9251354" y="1807077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33A879E6-6DD4-6547-BF41-4977C7745C0D}"/>
              </a:ext>
            </a:extLst>
          </p:cNvPr>
          <p:cNvSpPr/>
          <p:nvPr/>
        </p:nvSpPr>
        <p:spPr>
          <a:xfrm>
            <a:off x="9251353" y="2253961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9DAC763B-AD7E-5348-B0FE-E2642A3263E9}"/>
              </a:ext>
            </a:extLst>
          </p:cNvPr>
          <p:cNvSpPr/>
          <p:nvPr/>
        </p:nvSpPr>
        <p:spPr>
          <a:xfrm>
            <a:off x="9251353" y="2648246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4D23F29F-4F27-E248-84AD-1EBD192E413A}"/>
              </a:ext>
            </a:extLst>
          </p:cNvPr>
          <p:cNvSpPr/>
          <p:nvPr/>
        </p:nvSpPr>
        <p:spPr>
          <a:xfrm>
            <a:off x="7358160" y="3494209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6AD8D2F-6E95-2E45-B47A-801B1F21B5F1}"/>
              </a:ext>
            </a:extLst>
          </p:cNvPr>
          <p:cNvSpPr/>
          <p:nvPr/>
        </p:nvSpPr>
        <p:spPr>
          <a:xfrm>
            <a:off x="7358159" y="3941093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9FAD7AFB-9CA9-BB42-A13E-653728257CFB}"/>
              </a:ext>
            </a:extLst>
          </p:cNvPr>
          <p:cNvSpPr/>
          <p:nvPr/>
        </p:nvSpPr>
        <p:spPr>
          <a:xfrm>
            <a:off x="7358159" y="4335378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48F4B93A-0B9F-7A4B-A7D3-8665B36704C4}"/>
              </a:ext>
            </a:extLst>
          </p:cNvPr>
          <p:cNvSpPr/>
          <p:nvPr/>
        </p:nvSpPr>
        <p:spPr>
          <a:xfrm>
            <a:off x="9251354" y="3494209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09EA4DD6-59B8-7F4D-8C85-2F0C4BBFA486}"/>
              </a:ext>
            </a:extLst>
          </p:cNvPr>
          <p:cNvSpPr/>
          <p:nvPr/>
        </p:nvSpPr>
        <p:spPr>
          <a:xfrm>
            <a:off x="9251353" y="3941093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460A0220-E6FC-2543-97E1-732758F025B3}"/>
              </a:ext>
            </a:extLst>
          </p:cNvPr>
          <p:cNvSpPr/>
          <p:nvPr/>
        </p:nvSpPr>
        <p:spPr>
          <a:xfrm>
            <a:off x="9251353" y="4335378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4D564E7D-3A9C-F749-AEEE-8FEDA26F18D1}"/>
              </a:ext>
            </a:extLst>
          </p:cNvPr>
          <p:cNvSpPr/>
          <p:nvPr/>
        </p:nvSpPr>
        <p:spPr>
          <a:xfrm>
            <a:off x="7358160" y="5219978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854B94FC-DF09-2444-9158-3C384A085905}"/>
              </a:ext>
            </a:extLst>
          </p:cNvPr>
          <p:cNvSpPr/>
          <p:nvPr/>
        </p:nvSpPr>
        <p:spPr>
          <a:xfrm>
            <a:off x="7358159" y="5666862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1D7FEA99-6F1A-4345-A8DA-5E594E0A63EB}"/>
              </a:ext>
            </a:extLst>
          </p:cNvPr>
          <p:cNvSpPr/>
          <p:nvPr/>
        </p:nvSpPr>
        <p:spPr>
          <a:xfrm>
            <a:off x="7358159" y="6061147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B35CF6D4-09D1-CC45-9FE4-285BE761EE55}"/>
              </a:ext>
            </a:extLst>
          </p:cNvPr>
          <p:cNvSpPr/>
          <p:nvPr/>
        </p:nvSpPr>
        <p:spPr>
          <a:xfrm>
            <a:off x="9251354" y="5219978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61BC7823-FEF1-F845-9E37-DEECED4B7BE6}"/>
              </a:ext>
            </a:extLst>
          </p:cNvPr>
          <p:cNvSpPr/>
          <p:nvPr/>
        </p:nvSpPr>
        <p:spPr>
          <a:xfrm>
            <a:off x="9251353" y="5666862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41F8435B-590C-E949-988C-8A0591F663BB}"/>
              </a:ext>
            </a:extLst>
          </p:cNvPr>
          <p:cNvSpPr/>
          <p:nvPr/>
        </p:nvSpPr>
        <p:spPr>
          <a:xfrm>
            <a:off x="9251353" y="6061147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3C14F091-72F1-0B4E-8C23-192623CE8E54}"/>
              </a:ext>
            </a:extLst>
          </p:cNvPr>
          <p:cNvSpPr/>
          <p:nvPr/>
        </p:nvSpPr>
        <p:spPr>
          <a:xfrm>
            <a:off x="3906622" y="5219978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64D42309-7921-FD4D-BFBD-9E5D5328AE61}"/>
              </a:ext>
            </a:extLst>
          </p:cNvPr>
          <p:cNvSpPr/>
          <p:nvPr/>
        </p:nvSpPr>
        <p:spPr>
          <a:xfrm>
            <a:off x="3906621" y="5666862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775F784C-B210-1E44-80BD-6EF2F4835F4A}"/>
              </a:ext>
            </a:extLst>
          </p:cNvPr>
          <p:cNvSpPr/>
          <p:nvPr/>
        </p:nvSpPr>
        <p:spPr>
          <a:xfrm>
            <a:off x="3906621" y="6061147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BE529461-A74E-9444-96B9-57CF278FD1D3}"/>
              </a:ext>
            </a:extLst>
          </p:cNvPr>
          <p:cNvSpPr/>
          <p:nvPr/>
        </p:nvSpPr>
        <p:spPr>
          <a:xfrm>
            <a:off x="5799816" y="5219978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9C3CAE56-DBE3-AA4D-8139-E76229256F08}"/>
              </a:ext>
            </a:extLst>
          </p:cNvPr>
          <p:cNvSpPr/>
          <p:nvPr/>
        </p:nvSpPr>
        <p:spPr>
          <a:xfrm>
            <a:off x="5799815" y="5666862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0FEC1518-37A4-BB42-BBF2-398FB7F0133A}"/>
              </a:ext>
            </a:extLst>
          </p:cNvPr>
          <p:cNvSpPr/>
          <p:nvPr/>
        </p:nvSpPr>
        <p:spPr>
          <a:xfrm>
            <a:off x="5799815" y="6061147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04793283-7C2F-C247-8A24-E84AC25F41E7}"/>
              </a:ext>
            </a:extLst>
          </p:cNvPr>
          <p:cNvSpPr/>
          <p:nvPr/>
        </p:nvSpPr>
        <p:spPr>
          <a:xfrm>
            <a:off x="442205" y="5219978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D74A1F57-9E7F-F649-9F57-0736E9B38BA6}"/>
              </a:ext>
            </a:extLst>
          </p:cNvPr>
          <p:cNvSpPr/>
          <p:nvPr/>
        </p:nvSpPr>
        <p:spPr>
          <a:xfrm>
            <a:off x="442204" y="5666862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4F4A367F-93ED-4A41-9DD1-4531C176C8C7}"/>
              </a:ext>
            </a:extLst>
          </p:cNvPr>
          <p:cNvSpPr/>
          <p:nvPr/>
        </p:nvSpPr>
        <p:spPr>
          <a:xfrm>
            <a:off x="442204" y="6061147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10F9BD50-4509-9644-B69E-4859522C81A0}"/>
              </a:ext>
            </a:extLst>
          </p:cNvPr>
          <p:cNvSpPr/>
          <p:nvPr/>
        </p:nvSpPr>
        <p:spPr>
          <a:xfrm>
            <a:off x="2335399" y="5219978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DE8CA251-E143-F241-A417-22F557C15E83}"/>
              </a:ext>
            </a:extLst>
          </p:cNvPr>
          <p:cNvSpPr/>
          <p:nvPr/>
        </p:nvSpPr>
        <p:spPr>
          <a:xfrm>
            <a:off x="2335398" y="5666862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582B99F3-967C-B047-880D-2401E519C7EB}"/>
              </a:ext>
            </a:extLst>
          </p:cNvPr>
          <p:cNvSpPr/>
          <p:nvPr/>
        </p:nvSpPr>
        <p:spPr>
          <a:xfrm>
            <a:off x="2335398" y="6061147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B6E694B6-07F5-7B42-978B-668F20D704EC}"/>
              </a:ext>
            </a:extLst>
          </p:cNvPr>
          <p:cNvSpPr/>
          <p:nvPr/>
        </p:nvSpPr>
        <p:spPr>
          <a:xfrm>
            <a:off x="442205" y="3494209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22CE81F5-90AA-EE43-83D6-606FD665DB2A}"/>
              </a:ext>
            </a:extLst>
          </p:cNvPr>
          <p:cNvSpPr/>
          <p:nvPr/>
        </p:nvSpPr>
        <p:spPr>
          <a:xfrm>
            <a:off x="442204" y="3941093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7C474DB0-7F9E-7048-8E54-AD3CCD335E49}"/>
              </a:ext>
            </a:extLst>
          </p:cNvPr>
          <p:cNvSpPr/>
          <p:nvPr/>
        </p:nvSpPr>
        <p:spPr>
          <a:xfrm>
            <a:off x="442204" y="4335378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11EB560D-74C0-764F-8588-F071A19CB80D}"/>
              </a:ext>
            </a:extLst>
          </p:cNvPr>
          <p:cNvSpPr/>
          <p:nvPr/>
        </p:nvSpPr>
        <p:spPr>
          <a:xfrm>
            <a:off x="2335399" y="3494209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A8BA4EEE-0190-2E40-AAF0-E2D09F2E0FEF}"/>
              </a:ext>
            </a:extLst>
          </p:cNvPr>
          <p:cNvSpPr/>
          <p:nvPr/>
        </p:nvSpPr>
        <p:spPr>
          <a:xfrm>
            <a:off x="2335398" y="3941093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E9C09913-1F09-5B4C-B733-FAA127872DBD}"/>
              </a:ext>
            </a:extLst>
          </p:cNvPr>
          <p:cNvSpPr/>
          <p:nvPr/>
        </p:nvSpPr>
        <p:spPr>
          <a:xfrm>
            <a:off x="2335398" y="4335378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079A83FA-0B03-AB4C-ABA6-4B2045D07764}"/>
              </a:ext>
            </a:extLst>
          </p:cNvPr>
          <p:cNvSpPr/>
          <p:nvPr/>
        </p:nvSpPr>
        <p:spPr>
          <a:xfrm>
            <a:off x="3919501" y="3494209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1A17370C-E949-E549-BE87-D0D2C3B0DBF4}"/>
              </a:ext>
            </a:extLst>
          </p:cNvPr>
          <p:cNvSpPr/>
          <p:nvPr/>
        </p:nvSpPr>
        <p:spPr>
          <a:xfrm>
            <a:off x="3919500" y="3941093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31B1CD5E-852C-FA49-ACE3-F92044BA9071}"/>
              </a:ext>
            </a:extLst>
          </p:cNvPr>
          <p:cNvSpPr/>
          <p:nvPr/>
        </p:nvSpPr>
        <p:spPr>
          <a:xfrm>
            <a:off x="3919500" y="4335378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CDF3DF34-7091-9E4B-9852-1C522E5D7D5B}"/>
              </a:ext>
            </a:extLst>
          </p:cNvPr>
          <p:cNvSpPr/>
          <p:nvPr/>
        </p:nvSpPr>
        <p:spPr>
          <a:xfrm>
            <a:off x="5812695" y="3494209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7DEF5B9F-AE21-B24C-BB0E-7BFA8926465F}"/>
              </a:ext>
            </a:extLst>
          </p:cNvPr>
          <p:cNvSpPr/>
          <p:nvPr/>
        </p:nvSpPr>
        <p:spPr>
          <a:xfrm>
            <a:off x="5812694" y="3941093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6E8C7665-FFCD-8D49-80A4-C262023251A9}"/>
              </a:ext>
            </a:extLst>
          </p:cNvPr>
          <p:cNvSpPr/>
          <p:nvPr/>
        </p:nvSpPr>
        <p:spPr>
          <a:xfrm>
            <a:off x="5812694" y="4335378"/>
            <a:ext cx="954107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　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CBC6F1A-0DAD-D44C-9EBF-21EF47B5E16A}"/>
              </a:ext>
            </a:extLst>
          </p:cNvPr>
          <p:cNvSpPr/>
          <p:nvPr/>
        </p:nvSpPr>
        <p:spPr>
          <a:xfrm>
            <a:off x="4248615" y="1215483"/>
            <a:ext cx="2141034" cy="323385"/>
          </a:xfrm>
          <a:prstGeom prst="rect">
            <a:avLst/>
          </a:prstGeom>
          <a:solidFill>
            <a:srgbClr val="B5A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F88F6398-2DFA-4E47-A4F5-1CC0D45141ED}"/>
              </a:ext>
            </a:extLst>
          </p:cNvPr>
          <p:cNvSpPr/>
          <p:nvPr/>
        </p:nvSpPr>
        <p:spPr>
          <a:xfrm>
            <a:off x="4869889" y="880141"/>
            <a:ext cx="492443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D433EA13-004B-554A-B3EE-9C4C02A9A20E}"/>
              </a:ext>
            </a:extLst>
          </p:cNvPr>
          <p:cNvSpPr/>
          <p:nvPr/>
        </p:nvSpPr>
        <p:spPr>
          <a:xfrm>
            <a:off x="5379127" y="876427"/>
            <a:ext cx="492443" cy="274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spc="300">
                <a:solidFill>
                  <a:srgbClr val="83756B"/>
                </a:solidFill>
                <a:latin typeface="Aboreto" pitchFamily="2" charset="0"/>
                <a:ea typeface="Hiragino Mincho Pro W3" panose="02020300000000000000" pitchFamily="18" charset="-128"/>
              </a:rPr>
              <a:t>○○</a:t>
            </a:r>
            <a:endParaRPr kumimoji="1" lang="en-US" altLang="ja-JP" sz="900" spc="300" dirty="0">
              <a:solidFill>
                <a:srgbClr val="83756B"/>
              </a:solidFill>
              <a:latin typeface="Aboreto" pitchFamily="2" charset="0"/>
              <a:ea typeface="Hiragino Mincho Pro W3" panose="020203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7855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601</Words>
  <Application>Microsoft Macintosh PowerPoint</Application>
  <PresentationFormat>ユーザー設定</PresentationFormat>
  <Paragraphs>124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4" baseType="lpstr">
      <vt:lpstr>Hiragino Maru Gothic Pro W4</vt:lpstr>
      <vt:lpstr>Hiragino Mincho Pro W3</vt:lpstr>
      <vt:lpstr>游ゴシック</vt:lpstr>
      <vt:lpstr>游ゴシック Light</vt:lpstr>
      <vt:lpstr>Aboreto</vt:lpstr>
      <vt:lpstr>Arial</vt:lpstr>
      <vt:lpstr>Calibri</vt:lpstr>
      <vt:lpstr>Calibri Light</vt:lpstr>
      <vt:lpstr>NewYork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後藤雅之</dc:creator>
  <cp:lastModifiedBy>後藤雅之</cp:lastModifiedBy>
  <cp:revision>8</cp:revision>
  <dcterms:created xsi:type="dcterms:W3CDTF">2024-03-22T10:48:17Z</dcterms:created>
  <dcterms:modified xsi:type="dcterms:W3CDTF">2024-05-07T13:37:38Z</dcterms:modified>
</cp:coreProperties>
</file>