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6"/>
  </p:normalViewPr>
  <p:slideViewPr>
    <p:cSldViewPr snapToGrid="0">
      <p:cViewPr varScale="1">
        <p:scale>
          <a:sx n="106" d="100"/>
          <a:sy n="106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2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2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7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8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8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77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9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2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50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395B-F439-0742-8549-136238460611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42E9-13E4-FC4C-A1D3-14F42C85A1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34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559EC8-038B-F883-8AC8-4571EB3E64A6}"/>
              </a:ext>
            </a:extLst>
          </p:cNvPr>
          <p:cNvSpPr txBox="1"/>
          <p:nvPr/>
        </p:nvSpPr>
        <p:spPr>
          <a:xfrm>
            <a:off x="821803" y="2233914"/>
            <a:ext cx="23329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ja-JP" sz="2000" dirty="0">
                <a:effectLst/>
                <a:latin typeface="Abadi" panose="020F0502020204030204" pitchFamily="34" charset="0"/>
                <a:ea typeface="Hiragino Sans W4" panose="020B0400000000000000" pitchFamily="34" charset="-128"/>
                <a:cs typeface="Abadi" panose="020F0502020204030204" pitchFamily="34" charset="0"/>
              </a:rPr>
              <a:t>APPETIZER</a:t>
            </a:r>
            <a:endParaRPr lang="en" altLang="ja-JP" sz="2000" dirty="0">
              <a:latin typeface="Abadi" panose="020F0502020204030204" pitchFamily="34" charset="0"/>
              <a:ea typeface="Hiragino Sans W4" panose="020B0400000000000000" pitchFamily="34" charset="-128"/>
              <a:cs typeface="Abadi" panose="020F050202020403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鮮魚のカルパッチョ柿のドレッシング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11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11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SOUP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伊勢海老と鯛のブイヤベース仕立て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20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" altLang="ja-JP" sz="2000" dirty="0">
                <a:effectLst/>
                <a:latin typeface="Abadi" panose="020B0604020104020204" pitchFamily="34" charset="0"/>
              </a:rPr>
              <a:t>MAIN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ノルウェーサーモンのポワレ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香味野菜のソテー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国産牛フィレ肉の炭火焼き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和風フォンドヴォーソース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DESSERT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朝採れ苺のショートケーキ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Abadi" panose="020B0604020104020204" pitchFamily="34" charset="0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COFFEE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コーヒー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525AC8-30A7-CFC7-2D7A-31BDFAAAE05F}"/>
              </a:ext>
            </a:extLst>
          </p:cNvPr>
          <p:cNvSpPr txBox="1"/>
          <p:nvPr/>
        </p:nvSpPr>
        <p:spPr>
          <a:xfrm>
            <a:off x="4122517" y="2233914"/>
            <a:ext cx="23329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ja-JP" sz="2000" dirty="0">
                <a:effectLst/>
                <a:latin typeface="Abadi" panose="020F0502020204030204" pitchFamily="34" charset="0"/>
                <a:ea typeface="Hiragino Sans W4" panose="020B0400000000000000" pitchFamily="34" charset="-128"/>
                <a:cs typeface="Abadi" panose="020F0502020204030204" pitchFamily="34" charset="0"/>
              </a:rPr>
              <a:t>APPETIZER</a:t>
            </a:r>
            <a:endParaRPr lang="en" altLang="ja-JP" sz="2000" dirty="0">
              <a:latin typeface="Abadi" panose="020F0502020204030204" pitchFamily="34" charset="0"/>
              <a:ea typeface="Hiragino Sans W4" panose="020B0400000000000000" pitchFamily="34" charset="-128"/>
              <a:cs typeface="Abadi" panose="020F050202020403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鮮魚のカルパッチョ柿のドレッシング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11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11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SOUP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伊勢海老と鯛のブイヤベース仕立て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20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" altLang="ja-JP" sz="2000" dirty="0">
                <a:effectLst/>
                <a:latin typeface="Abadi" panose="020B0604020104020204" pitchFamily="34" charset="0"/>
              </a:rPr>
              <a:t>MAIN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ノルウェーサーモンのポワレ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香味野菜のソテー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国産牛フィレ肉の炭火焼き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和風フォンドヴォーソース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DESSERT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朝採れ苺のショートケーキ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Abadi" panose="020B0604020104020204" pitchFamily="34" charset="0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COFFEE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コーヒー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9F237-90CF-EE37-4196-708BE7EF3B08}"/>
              </a:ext>
            </a:extLst>
          </p:cNvPr>
          <p:cNvSpPr txBox="1"/>
          <p:nvPr/>
        </p:nvSpPr>
        <p:spPr>
          <a:xfrm>
            <a:off x="7423231" y="2233913"/>
            <a:ext cx="23329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ja-JP" sz="2000" dirty="0">
                <a:effectLst/>
                <a:latin typeface="Abadi" panose="020F0502020204030204" pitchFamily="34" charset="0"/>
                <a:ea typeface="Hiragino Sans W4" panose="020B0400000000000000" pitchFamily="34" charset="-128"/>
                <a:cs typeface="Abadi" panose="020F0502020204030204" pitchFamily="34" charset="0"/>
              </a:rPr>
              <a:t>APPETIZER</a:t>
            </a:r>
            <a:endParaRPr lang="en" altLang="ja-JP" sz="2000" dirty="0">
              <a:latin typeface="Abadi" panose="020F0502020204030204" pitchFamily="34" charset="0"/>
              <a:ea typeface="Hiragino Sans W4" panose="020B0400000000000000" pitchFamily="34" charset="-128"/>
              <a:cs typeface="Abadi" panose="020F050202020403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鮮魚のカルパッチョ柿のドレッシング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11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11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SOUP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伊勢海老と鯛のブイヤベース仕立て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20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" altLang="ja-JP" sz="2000" dirty="0">
                <a:effectLst/>
                <a:latin typeface="Abadi" panose="020B0604020104020204" pitchFamily="34" charset="0"/>
              </a:rPr>
              <a:t>MAIN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ノルウェーサーモンのポワレ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香味野菜のソテー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国産牛フィレ肉の炭火焼き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和風フォンドヴォーソース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DESSERT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朝採れ苺のショートケーキ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Abadi" panose="020B0604020104020204" pitchFamily="34" charset="0"/>
            </a:endParaRPr>
          </a:p>
          <a:p>
            <a:pPr algn="r"/>
            <a:r>
              <a:rPr lang="en" altLang="ja-JP" sz="2000" dirty="0">
                <a:effectLst/>
                <a:latin typeface="Abadi" panose="020B0604020104020204" pitchFamily="34" charset="0"/>
              </a:rPr>
              <a:t>COFFEE</a:t>
            </a:r>
            <a:endParaRPr lang="en" altLang="ja-JP" sz="2000" dirty="0">
              <a:latin typeface="Abadi" panose="020B060402010402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コーヒー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3355E5-6C94-45CB-5FC5-738AD478CB37}"/>
              </a:ext>
            </a:extLst>
          </p:cNvPr>
          <p:cNvSpPr txBox="1"/>
          <p:nvPr/>
        </p:nvSpPr>
        <p:spPr>
          <a:xfrm>
            <a:off x="844953" y="1875097"/>
            <a:ext cx="23329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  <a:cs typeface="Abadi" panose="020F0502020204030204" pitchFamily="34" charset="0"/>
              </a:rPr>
              <a:t>APPETIZER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  <a:cs typeface="Abadi" panose="020F050202020403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鮮魚のカルパッチョ柿のドレッシング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11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11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SOUP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伊勢海老と鯛のブイヤベース仕立て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20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MAIN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ノルウェーサーモンのポワレ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香味野菜のソテー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国産牛フィレ肉の炭火焼き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和風フォンドヴォーソース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DESSERT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朝採れ苺のショートケーキ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Abadi" panose="020B0604020104020204" pitchFamily="34" charset="0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COFFEE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コーヒー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B3977C-5670-2383-6A68-D9037CEFA471}"/>
              </a:ext>
            </a:extLst>
          </p:cNvPr>
          <p:cNvSpPr txBox="1"/>
          <p:nvPr/>
        </p:nvSpPr>
        <p:spPr>
          <a:xfrm>
            <a:off x="4087794" y="1875096"/>
            <a:ext cx="23329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  <a:cs typeface="Abadi" panose="020F0502020204030204" pitchFamily="34" charset="0"/>
              </a:rPr>
              <a:t>APPETIZER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  <a:cs typeface="Abadi" panose="020F050202020403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鮮魚のカルパッチョ柿のドレッシング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11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11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SOUP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伊勢海老と鯛のブイヤベース仕立て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20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MAIN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ノルウェーサーモンのポワレ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香味野菜のソテー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国産牛フィレ肉の炭火焼き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和風フォンドヴォーソース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DESSERT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朝採れ苺のショートケーキ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Abadi" panose="020B0604020104020204" pitchFamily="34" charset="0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COFFEE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コーヒー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B9F7B5-B4CB-37E5-E013-2B6F7295A8E4}"/>
              </a:ext>
            </a:extLst>
          </p:cNvPr>
          <p:cNvSpPr txBox="1"/>
          <p:nvPr/>
        </p:nvSpPr>
        <p:spPr>
          <a:xfrm>
            <a:off x="7330635" y="1875096"/>
            <a:ext cx="23329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  <a:cs typeface="Abadi" panose="020F0502020204030204" pitchFamily="34" charset="0"/>
              </a:rPr>
              <a:t>APPETIZER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  <a:cs typeface="Abadi" panose="020F0502020204030204" pitchFamily="34" charset="0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鮮魚のカルパッチョ柿のドレッシング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11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11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SOUP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伊勢海老と鯛のブイヤベース仕立て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20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MAIN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ノルウェーサーモンのポワレ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香味野菜のソテー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国産牛フィレ肉の炭火焼き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和風フォンドヴォーソース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DESSERT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朝採れ苺のショートケーキ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effectLst/>
                <a:latin typeface="Abadi" panose="020B0604020104020204" pitchFamily="34" charset="0"/>
              </a:rPr>
              <a:t> </a:t>
            </a:r>
            <a:endParaRPr lang="en-US" altLang="ja-JP" sz="900" dirty="0">
              <a:solidFill>
                <a:srgbClr val="1E1614"/>
              </a:solidFill>
              <a:effectLst/>
              <a:latin typeface="Abadi" panose="020B0604020104020204" pitchFamily="34" charset="0"/>
            </a:endParaRPr>
          </a:p>
          <a:p>
            <a:pPr algn="r"/>
            <a:r>
              <a:rPr lang="en" altLang="ja-JP" sz="1600" dirty="0">
                <a:effectLst/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COFFEE</a:t>
            </a:r>
            <a:endParaRPr lang="en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r"/>
            <a:r>
              <a:rPr lang="ja-JP" altLang="en-US" sz="900">
                <a:solidFill>
                  <a:srgbClr val="1E1614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コーヒー</a:t>
            </a:r>
            <a:endParaRPr lang="en-US" altLang="ja-JP" sz="900" dirty="0">
              <a:solidFill>
                <a:srgbClr val="1E1614"/>
              </a:solidFill>
              <a:effectLst/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8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207</TotalTime>
  <Words>258</Words>
  <Application>Microsoft Macintosh PowerPoint</Application>
  <PresentationFormat>A4 210 x 297 mm</PresentationFormat>
  <Paragraphs>108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Hiragino Mincho Pro W3</vt:lpstr>
      <vt:lpstr>Hiragino Mincho ProN W3</vt:lpstr>
      <vt:lpstr>Abadi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絢香 井上</dc:creator>
  <cp:lastModifiedBy>絢香 井上</cp:lastModifiedBy>
  <cp:revision>1</cp:revision>
  <dcterms:created xsi:type="dcterms:W3CDTF">2024-01-19T08:37:35Z</dcterms:created>
  <dcterms:modified xsi:type="dcterms:W3CDTF">2024-01-19T12:05:20Z</dcterms:modified>
</cp:coreProperties>
</file>