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6"/>
  </p:normalViewPr>
  <p:slideViewPr>
    <p:cSldViewPr snapToGrid="0">
      <p:cViewPr varScale="1">
        <p:scale>
          <a:sx n="127" d="100"/>
          <a:sy n="127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97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1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22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21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5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9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A93C-E011-9C41-93FC-DD5C538E9BA1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6F4ED-859B-1E44-A671-E050E65B2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2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BA796C-1219-ADFB-8897-E3B140F11415}"/>
              </a:ext>
            </a:extLst>
          </p:cNvPr>
          <p:cNvSpPr txBox="1"/>
          <p:nvPr/>
        </p:nvSpPr>
        <p:spPr>
          <a:xfrm>
            <a:off x="2136296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93BFAB-8FC6-8FA7-AC4C-E499F7B6CC5A}"/>
              </a:ext>
            </a:extLst>
          </p:cNvPr>
          <p:cNvSpPr txBox="1"/>
          <p:nvPr/>
        </p:nvSpPr>
        <p:spPr>
          <a:xfrm>
            <a:off x="6386134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17DABB-254C-9BCA-1992-B9A6477093C1}"/>
              </a:ext>
            </a:extLst>
          </p:cNvPr>
          <p:cNvSpPr txBox="1"/>
          <p:nvPr/>
        </p:nvSpPr>
        <p:spPr>
          <a:xfrm>
            <a:off x="6386134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B1395E-2057-9A18-8DDA-43E71A183E1F}"/>
              </a:ext>
            </a:extLst>
          </p:cNvPr>
          <p:cNvSpPr txBox="1"/>
          <p:nvPr/>
        </p:nvSpPr>
        <p:spPr>
          <a:xfrm>
            <a:off x="2136295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FE1B0F-8706-7403-445D-6BCBDBF076EA}"/>
              </a:ext>
            </a:extLst>
          </p:cNvPr>
          <p:cNvSpPr txBox="1"/>
          <p:nvPr/>
        </p:nvSpPr>
        <p:spPr>
          <a:xfrm>
            <a:off x="213629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446141-F558-C755-8319-979867FCC864}"/>
              </a:ext>
            </a:extLst>
          </p:cNvPr>
          <p:cNvSpPr txBox="1"/>
          <p:nvPr/>
        </p:nvSpPr>
        <p:spPr>
          <a:xfrm>
            <a:off x="638613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1E0CE2-6391-C232-7497-52C8107BC431}"/>
              </a:ext>
            </a:extLst>
          </p:cNvPr>
          <p:cNvSpPr txBox="1"/>
          <p:nvPr/>
        </p:nvSpPr>
        <p:spPr>
          <a:xfrm>
            <a:off x="2136296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CB216-3842-5FAE-2924-E78F1134BE45}"/>
              </a:ext>
            </a:extLst>
          </p:cNvPr>
          <p:cNvSpPr txBox="1"/>
          <p:nvPr/>
        </p:nvSpPr>
        <p:spPr>
          <a:xfrm>
            <a:off x="6386134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9B4029-C2EF-3946-A2FA-1E5458883AC4}"/>
              </a:ext>
            </a:extLst>
          </p:cNvPr>
          <p:cNvSpPr txBox="1"/>
          <p:nvPr/>
        </p:nvSpPr>
        <p:spPr>
          <a:xfrm>
            <a:off x="6386134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734D3A-E5D2-6CDE-EBB2-6A17008FF50D}"/>
              </a:ext>
            </a:extLst>
          </p:cNvPr>
          <p:cNvSpPr txBox="1"/>
          <p:nvPr/>
        </p:nvSpPr>
        <p:spPr>
          <a:xfrm>
            <a:off x="2136295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EF8730-71A9-C3AA-C4B3-F7B1987F799D}"/>
              </a:ext>
            </a:extLst>
          </p:cNvPr>
          <p:cNvSpPr txBox="1"/>
          <p:nvPr/>
        </p:nvSpPr>
        <p:spPr>
          <a:xfrm>
            <a:off x="213629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0D5C25-DB14-FA02-01A9-E0C916C30565}"/>
              </a:ext>
            </a:extLst>
          </p:cNvPr>
          <p:cNvSpPr txBox="1"/>
          <p:nvPr/>
        </p:nvSpPr>
        <p:spPr>
          <a:xfrm>
            <a:off x="638613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5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F87A61-0511-4145-D2F7-1BF5176A43D1}"/>
              </a:ext>
            </a:extLst>
          </p:cNvPr>
          <p:cNvSpPr txBox="1"/>
          <p:nvPr/>
        </p:nvSpPr>
        <p:spPr>
          <a:xfrm>
            <a:off x="2136296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47A66A-366C-CD61-B5E0-D9E61CA53789}"/>
              </a:ext>
            </a:extLst>
          </p:cNvPr>
          <p:cNvSpPr txBox="1"/>
          <p:nvPr/>
        </p:nvSpPr>
        <p:spPr>
          <a:xfrm>
            <a:off x="6386134" y="1018573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EB3F24-F75B-A8E2-A1E4-8CCB89E45318}"/>
              </a:ext>
            </a:extLst>
          </p:cNvPr>
          <p:cNvSpPr txBox="1"/>
          <p:nvPr/>
        </p:nvSpPr>
        <p:spPr>
          <a:xfrm>
            <a:off x="6386134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74D60E-F1E0-C42D-8FB4-2C3AB1CF6EF2}"/>
              </a:ext>
            </a:extLst>
          </p:cNvPr>
          <p:cNvSpPr txBox="1"/>
          <p:nvPr/>
        </p:nvSpPr>
        <p:spPr>
          <a:xfrm>
            <a:off x="2136295" y="316739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DEA813-75A8-A269-B55F-F8226B5C228A}"/>
              </a:ext>
            </a:extLst>
          </p:cNvPr>
          <p:cNvSpPr txBox="1"/>
          <p:nvPr/>
        </p:nvSpPr>
        <p:spPr>
          <a:xfrm>
            <a:off x="213629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9FBA7F-2991-3DFA-E371-482C97644168}"/>
              </a:ext>
            </a:extLst>
          </p:cNvPr>
          <p:cNvSpPr txBox="1"/>
          <p:nvPr/>
        </p:nvSpPr>
        <p:spPr>
          <a:xfrm>
            <a:off x="6386134" y="5316207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pc="300" dirty="0">
                <a:solidFill>
                  <a:schemeClr val="bg1"/>
                </a:solidFill>
                <a:latin typeface="Lao MN" pitchFamily="2" charset="0"/>
                <a:cs typeface="Lao MN" pitchFamily="2" charset="0"/>
              </a:rPr>
              <a:t>Misa</a:t>
            </a:r>
            <a:endParaRPr kumimoji="1" lang="ja-JP" altLang="en-US" sz="2800" spc="300">
              <a:solidFill>
                <a:schemeClr val="bg1"/>
              </a:solidFill>
              <a:latin typeface="Lao MN" pitchFamily="2" charset="0"/>
              <a:cs typeface="Lao M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2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18</Words>
  <Application>Microsoft Macintosh PowerPoint</Application>
  <PresentationFormat>A4 210 x 297 mm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Lao MN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絢香 井上</dc:creator>
  <cp:lastModifiedBy>絢香 井上</cp:lastModifiedBy>
  <cp:revision>1</cp:revision>
  <dcterms:created xsi:type="dcterms:W3CDTF">2024-01-08T17:07:26Z</dcterms:created>
  <dcterms:modified xsi:type="dcterms:W3CDTF">2024-01-08T17:15:33Z</dcterms:modified>
</cp:coreProperties>
</file>