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56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43"/>
  </p:normalViewPr>
  <p:slideViewPr>
    <p:cSldViewPr snapToGrid="0">
      <p:cViewPr varScale="1">
        <p:scale>
          <a:sx n="67" d="100"/>
          <a:sy n="67" d="100"/>
        </p:scale>
        <p:origin x="205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9D30-D204-A047-9294-5BBE2995D9A7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919B-7AAA-AD41-B222-081EFC7C3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46898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9D30-D204-A047-9294-5BBE2995D9A7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919B-7AAA-AD41-B222-081EFC7C3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393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9D30-D204-A047-9294-5BBE2995D9A7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919B-7AAA-AD41-B222-081EFC7C3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988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9D30-D204-A047-9294-5BBE2995D9A7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919B-7AAA-AD41-B222-081EFC7C3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2082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9D30-D204-A047-9294-5BBE2995D9A7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919B-7AAA-AD41-B222-081EFC7C3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04918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9D30-D204-A047-9294-5BBE2995D9A7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919B-7AAA-AD41-B222-081EFC7C3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922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9D30-D204-A047-9294-5BBE2995D9A7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919B-7AAA-AD41-B222-081EFC7C3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92786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9D30-D204-A047-9294-5BBE2995D9A7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919B-7AAA-AD41-B222-081EFC7C3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5200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9D30-D204-A047-9294-5BBE2995D9A7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919B-7AAA-AD41-B222-081EFC7C3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6883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9D30-D204-A047-9294-5BBE2995D9A7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919B-7AAA-AD41-B222-081EFC7C3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251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C9D30-D204-A047-9294-5BBE2995D9A7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6919B-7AAA-AD41-B222-081EFC7C3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5259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EC9D30-D204-A047-9294-5BBE2995D9A7}" type="datetimeFigureOut">
              <a:rPr kumimoji="1" lang="ja-JP" altLang="en-US" smtClean="0"/>
              <a:t>2023/12/26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6919B-7AAA-AD41-B222-081EFC7C322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4105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kumimoji="1"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kumimoji="1"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kumimoji="1"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652AD199-88AF-2EC5-35B3-400DE6B7A469}"/>
              </a:ext>
            </a:extLst>
          </p:cNvPr>
          <p:cNvSpPr txBox="1"/>
          <p:nvPr/>
        </p:nvSpPr>
        <p:spPr>
          <a:xfrm rot="16200000">
            <a:off x="5246160" y="1570417"/>
            <a:ext cx="108074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300" dirty="0">
                <a:latin typeface="Hiragino Mincho ProN W3" panose="02020300000000000000" pitchFamily="18" charset="-128"/>
                <a:ea typeface="Hiragino Mincho ProN W3" panose="02020300000000000000" pitchFamily="18" charset="-128"/>
              </a:rPr>
              <a:t>AYUMI</a:t>
            </a:r>
          </a:p>
          <a:p>
            <a:pPr algn="ctr"/>
            <a:r>
              <a:rPr kumimoji="1" lang="en-US" altLang="ja-JP" sz="1300" dirty="0">
                <a:latin typeface="Hiragino Mincho ProN W3" panose="02020300000000000000" pitchFamily="18" charset="-128"/>
                <a:ea typeface="Hiragino Mincho ProN W3" panose="02020300000000000000" pitchFamily="18" charset="-128"/>
              </a:rPr>
              <a:t> ISHIHARA</a:t>
            </a:r>
            <a:endParaRPr kumimoji="1" lang="ja-JP" altLang="en-US" sz="1300">
              <a:latin typeface="Hiragino Mincho ProN W3" panose="02020300000000000000" pitchFamily="18" charset="-128"/>
              <a:ea typeface="Hiragino Mincho ProN W3" panose="02020300000000000000" pitchFamily="18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A3574ED4-D43A-2A39-24E0-9F9EAA5FB4EB}"/>
              </a:ext>
            </a:extLst>
          </p:cNvPr>
          <p:cNvSpPr txBox="1"/>
          <p:nvPr/>
        </p:nvSpPr>
        <p:spPr>
          <a:xfrm rot="16200000">
            <a:off x="5246160" y="5099684"/>
            <a:ext cx="108074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300" dirty="0">
                <a:latin typeface="Hiragino Mincho ProN W3" panose="02020300000000000000" pitchFamily="18" charset="-128"/>
                <a:ea typeface="Hiragino Mincho ProN W3" panose="02020300000000000000" pitchFamily="18" charset="-128"/>
              </a:rPr>
              <a:t>AYUMI</a:t>
            </a:r>
          </a:p>
          <a:p>
            <a:pPr algn="ctr"/>
            <a:r>
              <a:rPr kumimoji="1" lang="en-US" altLang="ja-JP" sz="1300" dirty="0">
                <a:latin typeface="Hiragino Mincho ProN W3" panose="02020300000000000000" pitchFamily="18" charset="-128"/>
                <a:ea typeface="Hiragino Mincho ProN W3" panose="02020300000000000000" pitchFamily="18" charset="-128"/>
              </a:rPr>
              <a:t> ISHIHARA</a:t>
            </a:r>
            <a:endParaRPr kumimoji="1" lang="ja-JP" altLang="en-US" sz="1300">
              <a:latin typeface="Hiragino Mincho ProN W3" panose="02020300000000000000" pitchFamily="18" charset="-128"/>
              <a:ea typeface="Hiragino Mincho ProN W3" panose="02020300000000000000" pitchFamily="18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4E14EE7-35D4-FD6B-E406-63139B2FF57D}"/>
              </a:ext>
            </a:extLst>
          </p:cNvPr>
          <p:cNvSpPr txBox="1"/>
          <p:nvPr/>
        </p:nvSpPr>
        <p:spPr>
          <a:xfrm rot="16200000">
            <a:off x="5246159" y="8628953"/>
            <a:ext cx="1080745" cy="4924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sz="1300" dirty="0">
                <a:latin typeface="Hiragino Mincho ProN W3" panose="02020300000000000000" pitchFamily="18" charset="-128"/>
                <a:ea typeface="Hiragino Mincho ProN W3" panose="02020300000000000000" pitchFamily="18" charset="-128"/>
              </a:rPr>
              <a:t>AYUMI</a:t>
            </a:r>
          </a:p>
          <a:p>
            <a:pPr algn="ctr"/>
            <a:r>
              <a:rPr kumimoji="1" lang="en-US" altLang="ja-JP" sz="1300" dirty="0">
                <a:latin typeface="Hiragino Mincho ProN W3" panose="02020300000000000000" pitchFamily="18" charset="-128"/>
                <a:ea typeface="Hiragino Mincho ProN W3" panose="02020300000000000000" pitchFamily="18" charset="-128"/>
              </a:rPr>
              <a:t> ISHIHARA</a:t>
            </a:r>
            <a:endParaRPr kumimoji="1" lang="ja-JP" altLang="en-US" sz="1300">
              <a:latin typeface="Hiragino Mincho ProN W3" panose="02020300000000000000" pitchFamily="18" charset="-128"/>
              <a:ea typeface="Hiragino Mincho ProN W3" panose="020203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65384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143</TotalTime>
  <Words>9</Words>
  <Application>Microsoft Macintosh PowerPoint</Application>
  <PresentationFormat>ユーザー設定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Hiragino Mincho ProN W3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絢香 井上</dc:creator>
  <cp:lastModifiedBy>絢香 井上</cp:lastModifiedBy>
  <cp:revision>2</cp:revision>
  <dcterms:created xsi:type="dcterms:W3CDTF">2023-12-26T00:22:07Z</dcterms:created>
  <dcterms:modified xsi:type="dcterms:W3CDTF">2023-12-26T02:45:39Z</dcterms:modified>
</cp:coreProperties>
</file>