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6"/>
  </p:notesMasterIdLst>
  <p:sldIdLst>
    <p:sldId id="259" r:id="rId2"/>
    <p:sldId id="265" r:id="rId3"/>
    <p:sldId id="264" r:id="rId4"/>
    <p:sldId id="263" r:id="rId5"/>
  </p:sldIdLst>
  <p:sldSz cx="9906000" cy="6858000" type="A4"/>
  <p:notesSz cx="6735763" cy="9866313"/>
  <p:embeddedFontLst>
    <p:embeddedFont>
      <p:font typeface="BIZ UD明朝 Medium" panose="02020500000000000000" pitchFamily="49" charset="-128"/>
      <p:regular r:id="rId7"/>
      <p:bold r:id="rId8"/>
      <p:italic r:id="rId9"/>
      <p:boldItalic r:id="rId10"/>
    </p:embeddedFont>
    <p:embeddedFont>
      <p:font typeface="Aboreto" pitchFamily="2" charset="0"/>
      <p:regular r:id="rId11"/>
    </p:embeddedFont>
    <p:embeddedFont>
      <p:font typeface="Hiragino Maru Gothic Pro W4" panose="020F0400000000000000" pitchFamily="34" charset="-128"/>
      <p:regular r:id="rId12"/>
    </p:embeddedFont>
    <p:embeddedFont>
      <p:font typeface="Julius Sans One" panose="02000000000000000000" pitchFamily="2" charset="0"/>
      <p:regular r:id="rId13"/>
    </p:embeddedFont>
    <p:embeddedFont>
      <p:font typeface="游ゴシック Light" panose="020B0300000000000000" pitchFamily="34" charset="-128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D6C7C7"/>
    <a:srgbClr val="C5B7B7"/>
    <a:srgbClr val="CD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2"/>
  </p:normalViewPr>
  <p:slideViewPr>
    <p:cSldViewPr snapToGrid="0">
      <p:cViewPr varScale="1">
        <p:scale>
          <a:sx n="106" d="100"/>
          <a:sy n="106" d="100"/>
        </p:scale>
        <p:origin x="352" y="17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69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91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293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15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7684" y="992767"/>
            <a:ext cx="923065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37675" y="3778833"/>
            <a:ext cx="923065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37675" y="1474833"/>
            <a:ext cx="923065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37675" y="4202967"/>
            <a:ext cx="923065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8" lvl="0" indent="-34289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95" lvl="1" indent="-31749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92" lvl="2" indent="-317498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89" lvl="3" indent="-317498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87" lvl="4" indent="-31749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85" lvl="5" indent="-317498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81" lvl="6" indent="-317498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79" lvl="7" indent="-31749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776" lvl="8" indent="-317498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37675" y="2867800"/>
            <a:ext cx="923065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8" lvl="0" indent="-34289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95" lvl="1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92" lvl="2" indent="-31749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89" lvl="3" indent="-31749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87" lvl="4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85" lvl="5" indent="-31749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81" lvl="6" indent="-31749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79" lvl="7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776" lvl="8" indent="-31749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2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8" lvl="0" indent="-31749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95" lvl="1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92" lvl="2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89" lvl="3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87" lvl="4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85" lvl="5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81" lvl="6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79" lvl="7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76" lvl="8" indent="-304798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2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8" lvl="0" indent="-31749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95" lvl="1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92" lvl="2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89" lvl="3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87" lvl="4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85" lvl="5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81" lvl="6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79" lvl="7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76" lvl="8" indent="-304798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37675" y="740800"/>
            <a:ext cx="3042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37675" y="1852800"/>
            <a:ext cx="3042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8" lvl="0" indent="-30479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95" lvl="1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92" lvl="2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89" lvl="3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87" lvl="4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85" lvl="5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81" lvl="6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79" lvl="7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76" lvl="8" indent="-304798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31104" y="600200"/>
            <a:ext cx="689845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953000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87625" y="1644233"/>
            <a:ext cx="43823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87625" y="3737433"/>
            <a:ext cx="43823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351125" y="965433"/>
            <a:ext cx="415675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98" lvl="0" indent="-34289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95" lvl="1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92" lvl="2" indent="-31749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89" lvl="3" indent="-31749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87" lvl="4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85" lvl="5" indent="-31749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81" lvl="6" indent="-31749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79" lvl="7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776" lvl="8" indent="-31749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37675" y="5640767"/>
            <a:ext cx="64987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98" lvl="0" indent="-22859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93FBD39-4C28-41DD-A399-F41C307B8507}"/>
              </a:ext>
            </a:extLst>
          </p:cNvPr>
          <p:cNvGrpSpPr/>
          <p:nvPr/>
        </p:nvGrpSpPr>
        <p:grpSpPr>
          <a:xfrm>
            <a:off x="413542" y="1832303"/>
            <a:ext cx="4120323" cy="2766095"/>
            <a:chOff x="667359" y="1296341"/>
            <a:chExt cx="3714213" cy="2477402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7C3CE386-7DF4-4294-945F-BB473C6DDB1A}"/>
                </a:ext>
              </a:extLst>
            </p:cNvPr>
            <p:cNvSpPr/>
            <p:nvPr/>
          </p:nvSpPr>
          <p:spPr>
            <a:xfrm>
              <a:off x="667359" y="1296341"/>
              <a:ext cx="3714213" cy="2477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71DA3F46-39D0-401D-A7B5-179C750788AA}"/>
                </a:ext>
              </a:extLst>
            </p:cNvPr>
            <p:cNvSpPr/>
            <p:nvPr/>
          </p:nvSpPr>
          <p:spPr>
            <a:xfrm>
              <a:off x="2169239" y="2304098"/>
              <a:ext cx="710451" cy="2751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ja-JP" sz="900" spc="300" dirty="0">
                  <a:solidFill>
                    <a:schemeClr val="bg1">
                      <a:lumMod val="75000"/>
                    </a:schemeClr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Photo</a:t>
              </a: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87FD61E-E18B-4293-B075-84BB48003A10}"/>
              </a:ext>
            </a:extLst>
          </p:cNvPr>
          <p:cNvGrpSpPr/>
          <p:nvPr/>
        </p:nvGrpSpPr>
        <p:grpSpPr>
          <a:xfrm>
            <a:off x="5674307" y="790615"/>
            <a:ext cx="3554534" cy="4936969"/>
            <a:chOff x="5674307" y="790615"/>
            <a:chExt cx="3554534" cy="4936969"/>
          </a:xfrm>
        </p:grpSpPr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A6BCB76C-5F8D-470E-B57B-79A80080EEF5}"/>
                </a:ext>
              </a:extLst>
            </p:cNvPr>
            <p:cNvSpPr/>
            <p:nvPr/>
          </p:nvSpPr>
          <p:spPr>
            <a:xfrm>
              <a:off x="5674307" y="790615"/>
              <a:ext cx="3554534" cy="49369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D6B755C7-8A37-403C-B306-9E3655F6ECFA}"/>
                </a:ext>
              </a:extLst>
            </p:cNvPr>
            <p:cNvSpPr/>
            <p:nvPr/>
          </p:nvSpPr>
          <p:spPr>
            <a:xfrm>
              <a:off x="7156471" y="3121529"/>
              <a:ext cx="710452" cy="2751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kumimoji="1" lang="en-US" altLang="ja-JP" sz="900" spc="300" dirty="0">
                  <a:solidFill>
                    <a:schemeClr val="bg1">
                      <a:lumMod val="75000"/>
                    </a:schemeClr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Photo</a:t>
              </a:r>
            </a:p>
          </p:txBody>
        </p:sp>
      </p:grpSp>
      <p:pic>
        <p:nvPicPr>
          <p:cNvPr id="3" name="図 2" descr="図形&#10;&#10;自動的に生成された説明">
            <a:extLst>
              <a:ext uri="{FF2B5EF4-FFF2-40B4-BE49-F238E27FC236}">
                <a16:creationId xmlns:a16="http://schemas.microsoft.com/office/drawing/2014/main" id="{23628E45-264F-47BA-93FC-4A848D461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699" y="0"/>
            <a:ext cx="4945749" cy="6858000"/>
          </a:xfrm>
          <a:prstGeom prst="rect">
            <a:avLst/>
          </a:prstGeom>
        </p:spPr>
      </p:pic>
      <p:sp>
        <p:nvSpPr>
          <p:cNvPr id="59" name="Google Shape;59;p13"/>
          <p:cNvSpPr txBox="1"/>
          <p:nvPr/>
        </p:nvSpPr>
        <p:spPr>
          <a:xfrm rot="5400000">
            <a:off x="7793910" y="3527454"/>
            <a:ext cx="314645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" sz="100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25,October,2022</a:t>
            </a:r>
            <a:endParaRPr sz="1000" spc="600" dirty="0">
              <a:solidFill>
                <a:schemeClr val="tx1"/>
              </a:solidFill>
              <a:latin typeface="Aboreto" pitchFamily="2" charset="0"/>
            </a:endParaRPr>
          </a:p>
        </p:txBody>
      </p:sp>
      <p:cxnSp>
        <p:nvCxnSpPr>
          <p:cNvPr id="62" name="Google Shape;62;p13"/>
          <p:cNvCxnSpPr/>
          <p:nvPr/>
        </p:nvCxnSpPr>
        <p:spPr>
          <a:xfrm>
            <a:off x="1986140" y="845500"/>
            <a:ext cx="11175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99AD8C1-C66E-5F40-99AD-24776D62760A}"/>
              </a:ext>
            </a:extLst>
          </p:cNvPr>
          <p:cNvSpPr/>
          <p:nvPr/>
        </p:nvSpPr>
        <p:spPr>
          <a:xfrm>
            <a:off x="0" y="1221"/>
            <a:ext cx="990600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Google Shape;59;p13">
            <a:extLst>
              <a:ext uri="{FF2B5EF4-FFF2-40B4-BE49-F238E27FC236}">
                <a16:creationId xmlns:a16="http://schemas.microsoft.com/office/drawing/2014/main" id="{DC61C175-EFD3-0B4C-B24A-1154715842E7}"/>
              </a:ext>
            </a:extLst>
          </p:cNvPr>
          <p:cNvSpPr txBox="1"/>
          <p:nvPr/>
        </p:nvSpPr>
        <p:spPr>
          <a:xfrm>
            <a:off x="2525266" y="1510298"/>
            <a:ext cx="2148228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ja-JP" altLang="en-US" sz="105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○○</a:t>
            </a:r>
            <a:r>
              <a:rPr lang="en-US" altLang="ja-JP" sz="105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&amp;</a:t>
            </a:r>
            <a:r>
              <a:rPr lang="ja-JP" altLang="en-US" sz="105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○○</a:t>
            </a:r>
            <a:endParaRPr sz="1050" spc="6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31BF4C4-6336-E647-B080-CF36B416FAA5}"/>
              </a:ext>
            </a:extLst>
          </p:cNvPr>
          <p:cNvSpPr/>
          <p:nvPr/>
        </p:nvSpPr>
        <p:spPr>
          <a:xfrm>
            <a:off x="747696" y="5058728"/>
            <a:ext cx="3457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皆さまのおかげで</a:t>
            </a:r>
            <a:endParaRPr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今日の良き日を迎えること</a:t>
            </a:r>
            <a:r>
              <a:rPr lang="ja-JP" altLang="en-US" sz="800" spc="30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ができました</a:t>
            </a:r>
            <a:b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</a:br>
            <a:endParaRPr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まだまだ未熟なふたりですが</a:t>
            </a:r>
            <a:endParaRPr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支えあい</a:t>
            </a:r>
            <a:r>
              <a:rPr lang="en-US" altLang="ja-JP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 </a:t>
            </a:r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笑いのたえない家庭を築いていきます</a:t>
            </a:r>
            <a:endParaRPr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b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</a:br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今後とも私たちを見守っていただけると嬉しいです</a:t>
            </a:r>
            <a:endParaRPr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b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</a:br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改めて、本日はありがとうございました</a:t>
            </a:r>
            <a:endParaRPr kumimoji="1" lang="ja-JP" altLang="en-US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37CE501-81F4-4AEB-BFE8-6071858CA61F}"/>
              </a:ext>
            </a:extLst>
          </p:cNvPr>
          <p:cNvSpPr txBox="1"/>
          <p:nvPr/>
        </p:nvSpPr>
        <p:spPr>
          <a:xfrm>
            <a:off x="6415764" y="5723670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spc="300" dirty="0">
                <a:latin typeface="Aboreto" pitchFamily="2" charset="0"/>
              </a:rPr>
              <a:t>○○○○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E799CC0-B3FB-47A6-A4D4-B5CB0D0390F9}"/>
              </a:ext>
            </a:extLst>
          </p:cNvPr>
          <p:cNvSpPr txBox="1"/>
          <p:nvPr/>
        </p:nvSpPr>
        <p:spPr>
          <a:xfrm>
            <a:off x="7627978" y="5727584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spc="300" dirty="0">
                <a:latin typeface="Aboreto" pitchFamily="2" charset="0"/>
              </a:rPr>
              <a:t>○○○○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461DF6B-7AC9-481D-97A9-28C49CD8E479}"/>
              </a:ext>
            </a:extLst>
          </p:cNvPr>
          <p:cNvSpPr txBox="1"/>
          <p:nvPr/>
        </p:nvSpPr>
        <p:spPr>
          <a:xfrm>
            <a:off x="6467982" y="6238496"/>
            <a:ext cx="2087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spc="300" dirty="0">
                <a:latin typeface="Aboreto" pitchFamily="2" charset="0"/>
              </a:rPr>
              <a:t>ARCH DAYS HOTEL</a:t>
            </a:r>
            <a:endParaRPr kumimoji="1" lang="ja-JP" altLang="en-US" sz="1100" spc="300" dirty="0">
              <a:latin typeface="Aboreto" pitchFamily="2" charset="0"/>
            </a:endParaRPr>
          </a:p>
        </p:txBody>
      </p:sp>
      <p:pic>
        <p:nvPicPr>
          <p:cNvPr id="42" name="グラフィックス 41">
            <a:extLst>
              <a:ext uri="{FF2B5EF4-FFF2-40B4-BE49-F238E27FC236}">
                <a16:creationId xmlns:a16="http://schemas.microsoft.com/office/drawing/2014/main" id="{1CBD4F81-3B23-414B-9604-3C92BFB13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8037" y="4479286"/>
            <a:ext cx="765114" cy="748112"/>
          </a:xfrm>
          <a:prstGeom prst="rect">
            <a:avLst/>
          </a:prstGeom>
        </p:spPr>
      </p:pic>
      <p:pic>
        <p:nvPicPr>
          <p:cNvPr id="50" name="図 49" descr="暗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1EBFC84C-074B-4317-B5A8-AC473387C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329275" y="1130904"/>
            <a:ext cx="294451" cy="29445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A4536C-FDA1-E87C-4CA9-840E8202B350}"/>
              </a:ext>
            </a:extLst>
          </p:cNvPr>
          <p:cNvSpPr txBox="1"/>
          <p:nvPr/>
        </p:nvSpPr>
        <p:spPr>
          <a:xfrm>
            <a:off x="1490467" y="710970"/>
            <a:ext cx="1966469" cy="93386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kumimoji="1" lang="en-US" altLang="ja-JP" sz="9600" spc="300" dirty="0">
                <a:latin typeface="Aboreto" pitchFamily="2" charset="0"/>
              </a:rPr>
              <a:t>THANK YOU</a:t>
            </a:r>
            <a:endParaRPr kumimoji="1" lang="ja-JP" altLang="en-US" sz="9600" spc="300" dirty="0">
              <a:latin typeface="Abore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4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62D4703-9900-4884-9233-B70AAF83FA4F}"/>
              </a:ext>
            </a:extLst>
          </p:cNvPr>
          <p:cNvGrpSpPr/>
          <p:nvPr/>
        </p:nvGrpSpPr>
        <p:grpSpPr>
          <a:xfrm>
            <a:off x="667359" y="1296341"/>
            <a:ext cx="3714213" cy="2477402"/>
            <a:chOff x="667359" y="1296341"/>
            <a:chExt cx="3714213" cy="2477402"/>
          </a:xfrm>
        </p:grpSpPr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1537028E-0E2B-4175-A1F4-A67BF0460B0E}"/>
                </a:ext>
              </a:extLst>
            </p:cNvPr>
            <p:cNvSpPr/>
            <p:nvPr/>
          </p:nvSpPr>
          <p:spPr>
            <a:xfrm>
              <a:off x="667359" y="1296341"/>
              <a:ext cx="3714213" cy="2477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3FE6A885-12D0-4343-9CC0-F3AAD00D04BF}"/>
                </a:ext>
              </a:extLst>
            </p:cNvPr>
            <p:cNvSpPr/>
            <p:nvPr/>
          </p:nvSpPr>
          <p:spPr>
            <a:xfrm>
              <a:off x="2169239" y="2304098"/>
              <a:ext cx="710451" cy="2751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ja-JP" sz="900" spc="300" dirty="0">
                  <a:solidFill>
                    <a:schemeClr val="bg1">
                      <a:lumMod val="75000"/>
                    </a:schemeClr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Photo</a:t>
              </a: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4A3244C-485A-2E47-AA63-22FF8DE154D3}"/>
              </a:ext>
            </a:extLst>
          </p:cNvPr>
          <p:cNvSpPr txBox="1"/>
          <p:nvPr/>
        </p:nvSpPr>
        <p:spPr>
          <a:xfrm>
            <a:off x="645470" y="4865175"/>
            <a:ext cx="3698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本日は私たちのためにお集まりいただき</a:t>
            </a:r>
            <a:endParaRPr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ありがとうございます</a:t>
            </a:r>
            <a:endParaRPr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endParaRPr lang="ja-JP" altLang="en-US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皆さまと大切な時間を過ごしたいと思い</a:t>
            </a:r>
            <a:endParaRPr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ささやかなお食事会をもうけさせていただきました</a:t>
            </a:r>
          </a:p>
          <a:p>
            <a:pPr algn="ctr"/>
            <a:endParaRPr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美味しいお食事とともに</a:t>
            </a:r>
            <a:endParaRPr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r>
              <a:rPr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楽しい時間をお過ごしください</a:t>
            </a:r>
            <a:endParaRPr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606295C2-280A-3449-BE20-88892D75FF6F}"/>
              </a:ext>
            </a:extLst>
          </p:cNvPr>
          <p:cNvSpPr/>
          <p:nvPr/>
        </p:nvSpPr>
        <p:spPr>
          <a:xfrm>
            <a:off x="6220136" y="596573"/>
            <a:ext cx="2300630" cy="254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大切な場所で撮影をしてきました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  <p:sp>
        <p:nvSpPr>
          <p:cNvPr id="29" name="Google Shape;59;p13">
            <a:extLst>
              <a:ext uri="{FF2B5EF4-FFF2-40B4-BE49-F238E27FC236}">
                <a16:creationId xmlns:a16="http://schemas.microsoft.com/office/drawing/2014/main" id="{FFC62733-AFC7-D147-AA4B-C7D4B46A3936}"/>
              </a:ext>
            </a:extLst>
          </p:cNvPr>
          <p:cNvSpPr txBox="1"/>
          <p:nvPr/>
        </p:nvSpPr>
        <p:spPr>
          <a:xfrm>
            <a:off x="961089" y="541566"/>
            <a:ext cx="314645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00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Greeting</a:t>
            </a:r>
            <a:endParaRPr sz="1000" spc="600" dirty="0">
              <a:solidFill>
                <a:schemeClr val="tx1"/>
              </a:solidFill>
              <a:latin typeface="Aboreto" pitchFamily="2" charset="0"/>
            </a:endParaRPr>
          </a:p>
        </p:txBody>
      </p:sp>
      <p:sp>
        <p:nvSpPr>
          <p:cNvPr id="51" name="Google Shape;59;p13">
            <a:extLst>
              <a:ext uri="{FF2B5EF4-FFF2-40B4-BE49-F238E27FC236}">
                <a16:creationId xmlns:a16="http://schemas.microsoft.com/office/drawing/2014/main" id="{7FDC8D79-3944-E845-AD1E-A7B5F680F639}"/>
              </a:ext>
            </a:extLst>
          </p:cNvPr>
          <p:cNvSpPr txBox="1"/>
          <p:nvPr/>
        </p:nvSpPr>
        <p:spPr>
          <a:xfrm>
            <a:off x="5798461" y="249568"/>
            <a:ext cx="314645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05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Memory</a:t>
            </a:r>
            <a:endParaRPr sz="1050" spc="600" dirty="0">
              <a:solidFill>
                <a:schemeClr val="tx1"/>
              </a:solidFill>
              <a:latin typeface="Aboreto" pitchFamily="2" charset="0"/>
            </a:endParaRPr>
          </a:p>
        </p:txBody>
      </p:sp>
      <p:pic>
        <p:nvPicPr>
          <p:cNvPr id="59" name="図 58" descr="暗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C3FCF55B-7CAD-4BA3-88F7-7019BA41A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377239" y="4236143"/>
            <a:ext cx="294451" cy="294451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72E57DE-D410-4C31-B9CB-843114554575}"/>
              </a:ext>
            </a:extLst>
          </p:cNvPr>
          <p:cNvSpPr/>
          <p:nvPr/>
        </p:nvSpPr>
        <p:spPr>
          <a:xfrm>
            <a:off x="7754215" y="4917205"/>
            <a:ext cx="1751379" cy="175148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AC1D13D-D7AB-4767-A505-F2E1C00BDE6F}"/>
              </a:ext>
            </a:extLst>
          </p:cNvPr>
          <p:cNvSpPr/>
          <p:nvPr/>
        </p:nvSpPr>
        <p:spPr>
          <a:xfrm>
            <a:off x="8271343" y="5656297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53F9589-2014-47EB-B1A5-85A0F5C23BD2}"/>
              </a:ext>
            </a:extLst>
          </p:cNvPr>
          <p:cNvSpPr/>
          <p:nvPr/>
        </p:nvSpPr>
        <p:spPr>
          <a:xfrm>
            <a:off x="5076632" y="4907556"/>
            <a:ext cx="2635632" cy="176348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179D321-F210-4FA0-90D5-C2C55788EC38}"/>
              </a:ext>
            </a:extLst>
          </p:cNvPr>
          <p:cNvSpPr/>
          <p:nvPr/>
        </p:nvSpPr>
        <p:spPr>
          <a:xfrm>
            <a:off x="6039222" y="5656297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69B18B5-E126-4B33-938D-3AF9EC7A8AE6}"/>
              </a:ext>
            </a:extLst>
          </p:cNvPr>
          <p:cNvSpPr/>
          <p:nvPr/>
        </p:nvSpPr>
        <p:spPr>
          <a:xfrm>
            <a:off x="8481268" y="3030074"/>
            <a:ext cx="1251356" cy="182108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11D8F12-4747-4BC7-8A34-7AF9178AC697}"/>
              </a:ext>
            </a:extLst>
          </p:cNvPr>
          <p:cNvSpPr/>
          <p:nvPr/>
        </p:nvSpPr>
        <p:spPr>
          <a:xfrm>
            <a:off x="8747067" y="3815746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D235C95-5F83-4DA5-A56D-D97358E44D03}"/>
              </a:ext>
            </a:extLst>
          </p:cNvPr>
          <p:cNvSpPr/>
          <p:nvPr/>
        </p:nvSpPr>
        <p:spPr>
          <a:xfrm>
            <a:off x="6327188" y="3031532"/>
            <a:ext cx="2122672" cy="182108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656F4D73-57D8-444A-8578-6E47A6EE05B3}"/>
              </a:ext>
            </a:extLst>
          </p:cNvPr>
          <p:cNvSpPr/>
          <p:nvPr/>
        </p:nvSpPr>
        <p:spPr>
          <a:xfrm>
            <a:off x="7015225" y="3848202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0D4E3F48-31E2-4251-9562-8E2B4F02FBCA}"/>
              </a:ext>
            </a:extLst>
          </p:cNvPr>
          <p:cNvSpPr/>
          <p:nvPr/>
        </p:nvSpPr>
        <p:spPr>
          <a:xfrm>
            <a:off x="5076632" y="3030074"/>
            <a:ext cx="1219148" cy="18225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541318BD-302B-400B-8021-0A8222723E44}"/>
              </a:ext>
            </a:extLst>
          </p:cNvPr>
          <p:cNvSpPr/>
          <p:nvPr/>
        </p:nvSpPr>
        <p:spPr>
          <a:xfrm>
            <a:off x="5330980" y="3815746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8641DFB-807D-4547-896C-B7F3DDD128EF}"/>
              </a:ext>
            </a:extLst>
          </p:cNvPr>
          <p:cNvSpPr/>
          <p:nvPr/>
        </p:nvSpPr>
        <p:spPr>
          <a:xfrm>
            <a:off x="8108651" y="1020169"/>
            <a:ext cx="1623973" cy="195016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79001DB-765B-498A-A0A5-8482A25FD3BC}"/>
              </a:ext>
            </a:extLst>
          </p:cNvPr>
          <p:cNvSpPr/>
          <p:nvPr/>
        </p:nvSpPr>
        <p:spPr>
          <a:xfrm>
            <a:off x="8565411" y="1813455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4C6B113-623F-487F-8499-4A98195FF4C3}"/>
              </a:ext>
            </a:extLst>
          </p:cNvPr>
          <p:cNvSpPr/>
          <p:nvPr/>
        </p:nvSpPr>
        <p:spPr>
          <a:xfrm>
            <a:off x="6755930" y="1020169"/>
            <a:ext cx="1310643" cy="195016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B22723AB-558C-47CB-89E8-1828A823CE8E}"/>
              </a:ext>
            </a:extLst>
          </p:cNvPr>
          <p:cNvSpPr/>
          <p:nvPr/>
        </p:nvSpPr>
        <p:spPr>
          <a:xfrm>
            <a:off x="7056025" y="1813455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A5542EE0-D27C-4AC1-A994-F405287EC0B2}"/>
              </a:ext>
            </a:extLst>
          </p:cNvPr>
          <p:cNvSpPr/>
          <p:nvPr/>
        </p:nvSpPr>
        <p:spPr>
          <a:xfrm>
            <a:off x="5080753" y="1020169"/>
            <a:ext cx="1623973" cy="195016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F7CCDE2B-9560-4F04-9A05-8EA6B1E7A264}"/>
              </a:ext>
            </a:extLst>
          </p:cNvPr>
          <p:cNvSpPr/>
          <p:nvPr/>
        </p:nvSpPr>
        <p:spPr>
          <a:xfrm>
            <a:off x="5537513" y="1813455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47" name="Google Shape;59;p13">
            <a:extLst>
              <a:ext uri="{FF2B5EF4-FFF2-40B4-BE49-F238E27FC236}">
                <a16:creationId xmlns:a16="http://schemas.microsoft.com/office/drawing/2014/main" id="{8740C3D2-9070-418B-8520-C54E009F410B}"/>
              </a:ext>
            </a:extLst>
          </p:cNvPr>
          <p:cNvSpPr txBox="1"/>
          <p:nvPr/>
        </p:nvSpPr>
        <p:spPr>
          <a:xfrm rot="5400000">
            <a:off x="8833351" y="5381275"/>
            <a:ext cx="1458561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ja-JP" sz="105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@</a:t>
            </a:r>
            <a:r>
              <a:rPr lang="ja-JP" altLang="en-US" sz="105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○○○○</a:t>
            </a:r>
            <a:endParaRPr sz="1050" spc="600" dirty="0">
              <a:solidFill>
                <a:schemeClr val="tx1"/>
              </a:solidFill>
              <a:latin typeface="Abore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2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F89B3E7-B646-488C-87E9-60C1EA54931F}"/>
              </a:ext>
            </a:extLst>
          </p:cNvPr>
          <p:cNvGrpSpPr/>
          <p:nvPr/>
        </p:nvGrpSpPr>
        <p:grpSpPr>
          <a:xfrm>
            <a:off x="5094930" y="3921040"/>
            <a:ext cx="2860802" cy="2031115"/>
            <a:chOff x="6771855" y="1178216"/>
            <a:chExt cx="2860802" cy="2031115"/>
          </a:xfrm>
        </p:grpSpPr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F63E0732-7FE9-4E49-9826-A6629CE93D89}"/>
                </a:ext>
              </a:extLst>
            </p:cNvPr>
            <p:cNvSpPr/>
            <p:nvPr/>
          </p:nvSpPr>
          <p:spPr>
            <a:xfrm>
              <a:off x="6771855" y="1178216"/>
              <a:ext cx="2860802" cy="20311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DF6CEF2F-8677-4D18-9269-40D7884D68E0}"/>
                </a:ext>
              </a:extLst>
            </p:cNvPr>
            <p:cNvSpPr/>
            <p:nvPr/>
          </p:nvSpPr>
          <p:spPr>
            <a:xfrm>
              <a:off x="7743556" y="2056203"/>
              <a:ext cx="917400" cy="275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ja-JP" sz="900" spc="300" dirty="0">
                  <a:solidFill>
                    <a:schemeClr val="bg1">
                      <a:lumMod val="75000"/>
                    </a:schemeClr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Photo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BCFF74C-E998-49C4-84D9-718C6BC8443B}"/>
              </a:ext>
            </a:extLst>
          </p:cNvPr>
          <p:cNvGrpSpPr/>
          <p:nvPr/>
        </p:nvGrpSpPr>
        <p:grpSpPr>
          <a:xfrm>
            <a:off x="6771855" y="1178216"/>
            <a:ext cx="2860802" cy="2031115"/>
            <a:chOff x="6771855" y="1178216"/>
            <a:chExt cx="2860802" cy="2031115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A24EA65C-E471-4E2A-8D48-BEF1313F7983}"/>
                </a:ext>
              </a:extLst>
            </p:cNvPr>
            <p:cNvSpPr/>
            <p:nvPr/>
          </p:nvSpPr>
          <p:spPr>
            <a:xfrm>
              <a:off x="6771855" y="1178216"/>
              <a:ext cx="2860802" cy="20311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0D214E25-D2C4-4D05-A5CA-C4265A72E6BF}"/>
                </a:ext>
              </a:extLst>
            </p:cNvPr>
            <p:cNvSpPr/>
            <p:nvPr/>
          </p:nvSpPr>
          <p:spPr>
            <a:xfrm>
              <a:off x="7743556" y="2056203"/>
              <a:ext cx="917400" cy="275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ja-JP" sz="900" spc="300" dirty="0">
                  <a:solidFill>
                    <a:schemeClr val="bg1">
                      <a:lumMod val="75000"/>
                    </a:schemeClr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Photo</a:t>
              </a:r>
            </a:p>
          </p:txBody>
        </p:sp>
      </p:grp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003CEF2-2BFC-AB4E-8BE6-1C9F7BD80772}"/>
              </a:ext>
            </a:extLst>
          </p:cNvPr>
          <p:cNvSpPr txBox="1"/>
          <p:nvPr/>
        </p:nvSpPr>
        <p:spPr>
          <a:xfrm>
            <a:off x="5369961" y="4401146"/>
            <a:ext cx="4379447" cy="191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名前：○○（○○）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誕生日：</a:t>
            </a:r>
            <a:r>
              <a:rPr kumimoji="1" lang="en-US" altLang="ja-JP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1991.2.20</a:t>
            </a:r>
          </a:p>
          <a:p>
            <a:pPr algn="r"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血液型：</a:t>
            </a:r>
            <a:r>
              <a:rPr kumimoji="1" lang="en-US" altLang="ja-JP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A</a:t>
            </a: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型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性格：とにかく元気！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仕事：保育士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趣味：お花を飾ること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　　　カフェ巡り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特技：ピアノ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r">
              <a:lnSpc>
                <a:spcPct val="150000"/>
              </a:lnSpc>
            </a:pP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メッセージ：皆さんとゆったりとした時間を過ごしたいです！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3F215D0-8BC8-A843-B7F3-30DDEEBE55C7}"/>
              </a:ext>
            </a:extLst>
          </p:cNvPr>
          <p:cNvSpPr txBox="1"/>
          <p:nvPr/>
        </p:nvSpPr>
        <p:spPr>
          <a:xfrm>
            <a:off x="5148708" y="1641092"/>
            <a:ext cx="4379447" cy="191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名前：○○（○○）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誕生日：</a:t>
            </a:r>
            <a:r>
              <a:rPr kumimoji="1" lang="en-US" altLang="ja-JP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1990.1.13</a:t>
            </a:r>
          </a:p>
          <a:p>
            <a:pPr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血液型：</a:t>
            </a:r>
            <a:r>
              <a:rPr kumimoji="1" lang="en-US" altLang="ja-JP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O</a:t>
            </a: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型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性格：穏やか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仕事：建築士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趣味：お酒を飲むこと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　　　キャンプ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特技：サッカー！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メッセージ：とにかく、みんなとたくさん話したいです！</a:t>
            </a:r>
            <a:endParaRPr kumimoji="1" lang="en-US" altLang="ja-JP" sz="800" spc="3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6125825-591F-4900-8010-46AE36D1C9E4}"/>
              </a:ext>
            </a:extLst>
          </p:cNvPr>
          <p:cNvGrpSpPr/>
          <p:nvPr/>
        </p:nvGrpSpPr>
        <p:grpSpPr>
          <a:xfrm>
            <a:off x="937123" y="1184621"/>
            <a:ext cx="3184972" cy="2086284"/>
            <a:chOff x="937123" y="1184621"/>
            <a:chExt cx="3184972" cy="2086284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B26E894-C538-9744-A60B-915CBDC13AFD}"/>
                </a:ext>
              </a:extLst>
            </p:cNvPr>
            <p:cNvSpPr/>
            <p:nvPr/>
          </p:nvSpPr>
          <p:spPr>
            <a:xfrm>
              <a:off x="937123" y="1184621"/>
              <a:ext cx="3184972" cy="20862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7A0658CB-5CF1-5245-94AF-C4D2167C8766}"/>
                </a:ext>
              </a:extLst>
            </p:cNvPr>
            <p:cNvSpPr/>
            <p:nvPr/>
          </p:nvSpPr>
          <p:spPr>
            <a:xfrm>
              <a:off x="2189663" y="2090193"/>
              <a:ext cx="710452" cy="2751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kumimoji="1" lang="en-US" altLang="ja-JP" sz="900" spc="300" dirty="0">
                  <a:solidFill>
                    <a:schemeClr val="bg1">
                      <a:lumMod val="75000"/>
                    </a:schemeClr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Photo</a:t>
              </a:r>
            </a:p>
          </p:txBody>
        </p:sp>
      </p:grpSp>
      <p:cxnSp>
        <p:nvCxnSpPr>
          <p:cNvPr id="62" name="Google Shape;62;p13"/>
          <p:cNvCxnSpPr/>
          <p:nvPr/>
        </p:nvCxnSpPr>
        <p:spPr>
          <a:xfrm>
            <a:off x="1986140" y="845500"/>
            <a:ext cx="11175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059B9D7-F808-D04C-9FFF-71FE74091363}"/>
              </a:ext>
            </a:extLst>
          </p:cNvPr>
          <p:cNvSpPr txBox="1"/>
          <p:nvPr/>
        </p:nvSpPr>
        <p:spPr>
          <a:xfrm>
            <a:off x="937123" y="3581053"/>
            <a:ext cx="3751470" cy="2213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２０・・年・月　共通の友人を通じて出会う</a:t>
            </a:r>
            <a:endParaRPr kumimoji="1" lang="en-US" altLang="ja-JP" sz="7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２０・・年・月　友人同士での交流が３年間ほどつづき</a:t>
            </a:r>
            <a:r>
              <a:rPr kumimoji="1" lang="en-US" altLang="ja-JP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…</a:t>
            </a: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２０・・年・月　新郎から告白し、お付き合いスタート</a:t>
            </a:r>
            <a:endParaRPr kumimoji="1" lang="en-US" altLang="ja-JP" sz="7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２０・・年　月・新婦が大好きな軽井沢のレストラン「〇〇」にてプロポーズ</a:t>
            </a:r>
            <a:endParaRPr kumimoji="1" lang="en-US" altLang="ja-JP" sz="7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２０・・年・月　東京・中目黒で同棲をスタート</a:t>
            </a:r>
            <a:endParaRPr kumimoji="1" lang="en-US" altLang="ja-JP" sz="7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２０・・年・月　本日〇〇レストランにて両家顔合わせ</a:t>
            </a:r>
            <a:endParaRPr kumimoji="1" lang="en-US" altLang="ja-JP" sz="7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２０・・年・月・日　入籍</a:t>
            </a:r>
            <a:endParaRPr kumimoji="1" lang="en-US" altLang="ja-JP" sz="7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２０・・年・月・日　ふたりが育った場所、名古屋で挙式・ガーデンパーティー</a:t>
            </a:r>
            <a:endParaRPr kumimoji="1" lang="en-US" altLang="ja-JP" sz="7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　　　　　　　　　　大好きな家族、友人を招待して</a:t>
            </a:r>
            <a:endParaRPr kumimoji="1" lang="en-US" altLang="ja-JP" sz="7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　　　　　　　　　　忘れられない</a:t>
            </a:r>
            <a:r>
              <a:rPr kumimoji="1" lang="en-US" altLang="ja-JP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1</a:t>
            </a:r>
            <a:r>
              <a:rPr kumimoji="1" lang="ja-JP" altLang="en-US" sz="7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日になりますように</a:t>
            </a:r>
            <a:endParaRPr kumimoji="1" lang="en-US" altLang="ja-JP" sz="7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  <p:sp>
        <p:nvSpPr>
          <p:cNvPr id="16" name="Google Shape;59;p13">
            <a:extLst>
              <a:ext uri="{FF2B5EF4-FFF2-40B4-BE49-F238E27FC236}">
                <a16:creationId xmlns:a16="http://schemas.microsoft.com/office/drawing/2014/main" id="{D5291A9C-ADB1-4442-A358-FA8E1C3C5329}"/>
              </a:ext>
            </a:extLst>
          </p:cNvPr>
          <p:cNvSpPr txBox="1"/>
          <p:nvPr/>
        </p:nvSpPr>
        <p:spPr>
          <a:xfrm>
            <a:off x="971664" y="526643"/>
            <a:ext cx="314645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10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OUR STORY</a:t>
            </a:r>
            <a:endParaRPr sz="1100" spc="600" dirty="0">
              <a:solidFill>
                <a:schemeClr val="tx1"/>
              </a:solidFill>
              <a:latin typeface="Aboreto" pitchFamily="2" charset="0"/>
            </a:endParaRPr>
          </a:p>
        </p:txBody>
      </p:sp>
      <p:sp>
        <p:nvSpPr>
          <p:cNvPr id="19" name="Google Shape;59;p13">
            <a:extLst>
              <a:ext uri="{FF2B5EF4-FFF2-40B4-BE49-F238E27FC236}">
                <a16:creationId xmlns:a16="http://schemas.microsoft.com/office/drawing/2014/main" id="{F7680DE1-2A7D-7740-A020-6F3F6185F5F0}"/>
              </a:ext>
            </a:extLst>
          </p:cNvPr>
          <p:cNvSpPr txBox="1"/>
          <p:nvPr/>
        </p:nvSpPr>
        <p:spPr>
          <a:xfrm>
            <a:off x="5651277" y="467071"/>
            <a:ext cx="314645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10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Profile</a:t>
            </a:r>
            <a:endParaRPr sz="1100" spc="600" dirty="0">
              <a:solidFill>
                <a:schemeClr val="tx1"/>
              </a:solidFill>
              <a:latin typeface="Aboreto" pitchFamily="2" charset="0"/>
            </a:endParaRPr>
          </a:p>
        </p:txBody>
      </p:sp>
      <p:sp>
        <p:nvSpPr>
          <p:cNvPr id="20" name="Google Shape;59;p13">
            <a:extLst>
              <a:ext uri="{FF2B5EF4-FFF2-40B4-BE49-F238E27FC236}">
                <a16:creationId xmlns:a16="http://schemas.microsoft.com/office/drawing/2014/main" id="{A330DF8E-6855-C648-8400-7ED11063AEBB}"/>
              </a:ext>
            </a:extLst>
          </p:cNvPr>
          <p:cNvSpPr txBox="1"/>
          <p:nvPr/>
        </p:nvSpPr>
        <p:spPr>
          <a:xfrm>
            <a:off x="5094930" y="1138723"/>
            <a:ext cx="1296037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ja-JP" sz="110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Groom</a:t>
            </a:r>
            <a:endParaRPr sz="1100" spc="600" dirty="0">
              <a:solidFill>
                <a:schemeClr val="tx1"/>
              </a:solidFill>
              <a:latin typeface="Aboreto" pitchFamily="2" charset="0"/>
            </a:endParaRPr>
          </a:p>
        </p:txBody>
      </p:sp>
      <p:sp>
        <p:nvSpPr>
          <p:cNvPr id="25" name="Google Shape;59;p13">
            <a:extLst>
              <a:ext uri="{FF2B5EF4-FFF2-40B4-BE49-F238E27FC236}">
                <a16:creationId xmlns:a16="http://schemas.microsoft.com/office/drawing/2014/main" id="{ACAEEF64-7EDA-6A44-AA01-9D86F6B05136}"/>
              </a:ext>
            </a:extLst>
          </p:cNvPr>
          <p:cNvSpPr txBox="1"/>
          <p:nvPr/>
        </p:nvSpPr>
        <p:spPr>
          <a:xfrm>
            <a:off x="8627904" y="3839120"/>
            <a:ext cx="1121504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US" altLang="ja-JP" sz="110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Bride</a:t>
            </a:r>
            <a:endParaRPr sz="1100" spc="600" dirty="0">
              <a:solidFill>
                <a:schemeClr val="tx1"/>
              </a:solidFill>
              <a:latin typeface="Abore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3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円/楕円 35">
            <a:extLst>
              <a:ext uri="{FF2B5EF4-FFF2-40B4-BE49-F238E27FC236}">
                <a16:creationId xmlns:a16="http://schemas.microsoft.com/office/drawing/2014/main" id="{F32EA7AF-51C1-D14E-AFF6-D7CBFBDF396F}"/>
              </a:ext>
            </a:extLst>
          </p:cNvPr>
          <p:cNvSpPr/>
          <p:nvPr/>
        </p:nvSpPr>
        <p:spPr>
          <a:xfrm>
            <a:off x="1621186" y="2270380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boreto" pitchFamily="2" charset="0"/>
            </a:endParaRPr>
          </a:p>
        </p:txBody>
      </p:sp>
      <p:sp>
        <p:nvSpPr>
          <p:cNvPr id="30" name="Google Shape;59;p13">
            <a:extLst>
              <a:ext uri="{FF2B5EF4-FFF2-40B4-BE49-F238E27FC236}">
                <a16:creationId xmlns:a16="http://schemas.microsoft.com/office/drawing/2014/main" id="{6D5A2707-16B1-E148-A055-EEC9AFBCEFBC}"/>
              </a:ext>
            </a:extLst>
          </p:cNvPr>
          <p:cNvSpPr txBox="1"/>
          <p:nvPr/>
        </p:nvSpPr>
        <p:spPr>
          <a:xfrm>
            <a:off x="310404" y="423359"/>
            <a:ext cx="2892141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Seating CHART</a:t>
            </a:r>
            <a:endParaRPr spc="600" dirty="0">
              <a:solidFill>
                <a:schemeClr val="tx1"/>
              </a:solidFill>
              <a:latin typeface="Aboreto" pitchFamily="2" charset="0"/>
            </a:endParaRPr>
          </a:p>
        </p:txBody>
      </p:sp>
      <p:sp>
        <p:nvSpPr>
          <p:cNvPr id="32" name="Google Shape;59;p13">
            <a:extLst>
              <a:ext uri="{FF2B5EF4-FFF2-40B4-BE49-F238E27FC236}">
                <a16:creationId xmlns:a16="http://schemas.microsoft.com/office/drawing/2014/main" id="{EACF1D24-76BC-D246-BF70-2E79D344F4CC}"/>
              </a:ext>
            </a:extLst>
          </p:cNvPr>
          <p:cNvSpPr txBox="1"/>
          <p:nvPr/>
        </p:nvSpPr>
        <p:spPr>
          <a:xfrm>
            <a:off x="6124310" y="855992"/>
            <a:ext cx="2988315" cy="54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US" altLang="ja" sz="700" spc="3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25,October</a:t>
            </a:r>
            <a:r>
              <a:rPr lang="en-US" sz="700" spc="300" dirty="0">
                <a:solidFill>
                  <a:schemeClr val="tx1"/>
                </a:solidFill>
                <a:latin typeface="Aboreto" pitchFamily="2" charset="0"/>
                <a:sym typeface="Julius Sans One"/>
              </a:rPr>
              <a:t>,2022</a:t>
            </a:r>
            <a:endParaRPr sz="700" spc="300" dirty="0">
              <a:solidFill>
                <a:schemeClr val="tx1"/>
              </a:solidFill>
              <a:latin typeface="Aboreto" pitchFamily="2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820E61-D7AD-5842-BE98-82DB4826A9F7}"/>
              </a:ext>
            </a:extLst>
          </p:cNvPr>
          <p:cNvSpPr/>
          <p:nvPr/>
        </p:nvSpPr>
        <p:spPr>
          <a:xfrm>
            <a:off x="2196431" y="2082876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556445D-42AD-4447-9EF2-34E3D4409B23}"/>
              </a:ext>
            </a:extLst>
          </p:cNvPr>
          <p:cNvSpPr/>
          <p:nvPr/>
        </p:nvSpPr>
        <p:spPr>
          <a:xfrm>
            <a:off x="2196430" y="2417593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FB9E4FE-5CB6-8845-8415-F09C063FFF5B}"/>
              </a:ext>
            </a:extLst>
          </p:cNvPr>
          <p:cNvSpPr/>
          <p:nvPr/>
        </p:nvSpPr>
        <p:spPr>
          <a:xfrm>
            <a:off x="2179995" y="2752309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ACF5303B-3E99-FE40-9FAC-8094745F296A}"/>
              </a:ext>
            </a:extLst>
          </p:cNvPr>
          <p:cNvSpPr/>
          <p:nvPr/>
        </p:nvSpPr>
        <p:spPr>
          <a:xfrm>
            <a:off x="841450" y="2082877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5CBE00D7-BC09-8443-A52C-EA422B8A1BB1}"/>
              </a:ext>
            </a:extLst>
          </p:cNvPr>
          <p:cNvSpPr/>
          <p:nvPr/>
        </p:nvSpPr>
        <p:spPr>
          <a:xfrm>
            <a:off x="841449" y="2417594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4AB4C5DA-ED14-174A-B116-94B026C38BD4}"/>
              </a:ext>
            </a:extLst>
          </p:cNvPr>
          <p:cNvSpPr/>
          <p:nvPr/>
        </p:nvSpPr>
        <p:spPr>
          <a:xfrm>
            <a:off x="841448" y="2752308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9F7656-2670-974C-9389-13DF54C71A9B}"/>
              </a:ext>
            </a:extLst>
          </p:cNvPr>
          <p:cNvSpPr/>
          <p:nvPr/>
        </p:nvSpPr>
        <p:spPr>
          <a:xfrm>
            <a:off x="1723637" y="2388706"/>
            <a:ext cx="3802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A</a:t>
            </a:r>
            <a:endParaRPr lang="ja-JP" altLang="en-US" dirty="0">
              <a:latin typeface="Aboreto" pitchFamily="2" charset="0"/>
            </a:endParaRPr>
          </a:p>
        </p:txBody>
      </p:sp>
      <p:sp>
        <p:nvSpPr>
          <p:cNvPr id="65" name="円/楕円 64">
            <a:extLst>
              <a:ext uri="{FF2B5EF4-FFF2-40B4-BE49-F238E27FC236}">
                <a16:creationId xmlns:a16="http://schemas.microsoft.com/office/drawing/2014/main" id="{CEDE5DC0-F201-D244-A4B9-0A7C634D0632}"/>
              </a:ext>
            </a:extLst>
          </p:cNvPr>
          <p:cNvSpPr/>
          <p:nvPr/>
        </p:nvSpPr>
        <p:spPr>
          <a:xfrm>
            <a:off x="7528733" y="2270380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boreto" pitchFamily="2" charset="0"/>
            </a:endParaRP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15DE1E33-035D-164F-AB0F-F85AA11B9360}"/>
              </a:ext>
            </a:extLst>
          </p:cNvPr>
          <p:cNvSpPr/>
          <p:nvPr/>
        </p:nvSpPr>
        <p:spPr>
          <a:xfrm>
            <a:off x="8103978" y="2082876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9A2C30CE-A028-7341-AD3F-3F68E1B9F1A6}"/>
              </a:ext>
            </a:extLst>
          </p:cNvPr>
          <p:cNvSpPr/>
          <p:nvPr/>
        </p:nvSpPr>
        <p:spPr>
          <a:xfrm>
            <a:off x="8103977" y="2417593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3745AFBE-5876-6E4C-ADAB-53DF1EDE4B83}"/>
              </a:ext>
            </a:extLst>
          </p:cNvPr>
          <p:cNvSpPr/>
          <p:nvPr/>
        </p:nvSpPr>
        <p:spPr>
          <a:xfrm>
            <a:off x="8087542" y="2752309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DB195B7C-3089-E54A-B642-9A73C3268F81}"/>
              </a:ext>
            </a:extLst>
          </p:cNvPr>
          <p:cNvSpPr/>
          <p:nvPr/>
        </p:nvSpPr>
        <p:spPr>
          <a:xfrm>
            <a:off x="6748997" y="2082877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B0863B9B-C182-A249-BE5B-FC2A36E9E040}"/>
              </a:ext>
            </a:extLst>
          </p:cNvPr>
          <p:cNvSpPr/>
          <p:nvPr/>
        </p:nvSpPr>
        <p:spPr>
          <a:xfrm>
            <a:off x="6748996" y="2417594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1F828E2E-9D64-8A43-AB4B-B20E199E3172}"/>
              </a:ext>
            </a:extLst>
          </p:cNvPr>
          <p:cNvSpPr/>
          <p:nvPr/>
        </p:nvSpPr>
        <p:spPr>
          <a:xfrm>
            <a:off x="6748995" y="2752308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C6013D80-7511-F248-B79C-5634D602B810}"/>
              </a:ext>
            </a:extLst>
          </p:cNvPr>
          <p:cNvSpPr/>
          <p:nvPr/>
        </p:nvSpPr>
        <p:spPr>
          <a:xfrm>
            <a:off x="7631184" y="2388706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C</a:t>
            </a:r>
            <a:endParaRPr lang="ja-JP" altLang="en-US">
              <a:latin typeface="Aboreto" pitchFamily="2" charset="0"/>
            </a:endParaRPr>
          </a:p>
        </p:txBody>
      </p:sp>
      <p:sp>
        <p:nvSpPr>
          <p:cNvPr id="73" name="円/楕円 72">
            <a:extLst>
              <a:ext uri="{FF2B5EF4-FFF2-40B4-BE49-F238E27FC236}">
                <a16:creationId xmlns:a16="http://schemas.microsoft.com/office/drawing/2014/main" id="{1809C123-C2F5-1644-919A-7907CBBCBA00}"/>
              </a:ext>
            </a:extLst>
          </p:cNvPr>
          <p:cNvSpPr/>
          <p:nvPr/>
        </p:nvSpPr>
        <p:spPr>
          <a:xfrm>
            <a:off x="1621186" y="3642379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boreto" pitchFamily="2" charset="0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8F2517F8-2E91-104F-8A40-11DBAB145FE8}"/>
              </a:ext>
            </a:extLst>
          </p:cNvPr>
          <p:cNvSpPr/>
          <p:nvPr/>
        </p:nvSpPr>
        <p:spPr>
          <a:xfrm>
            <a:off x="2196431" y="3454875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9D22C5ED-66E7-2E49-8269-DD794ED8200C}"/>
              </a:ext>
            </a:extLst>
          </p:cNvPr>
          <p:cNvSpPr/>
          <p:nvPr/>
        </p:nvSpPr>
        <p:spPr>
          <a:xfrm>
            <a:off x="2196430" y="3789592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D7D01C05-ADBB-DC4F-AFB2-C947FA00916B}"/>
              </a:ext>
            </a:extLst>
          </p:cNvPr>
          <p:cNvSpPr/>
          <p:nvPr/>
        </p:nvSpPr>
        <p:spPr>
          <a:xfrm>
            <a:off x="2179995" y="4124308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4B491165-C819-8542-A6D8-DAC08865AD15}"/>
              </a:ext>
            </a:extLst>
          </p:cNvPr>
          <p:cNvSpPr/>
          <p:nvPr/>
        </p:nvSpPr>
        <p:spPr>
          <a:xfrm>
            <a:off x="841450" y="3454876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435B9AA6-DAF2-5944-89A1-BD51639B086C}"/>
              </a:ext>
            </a:extLst>
          </p:cNvPr>
          <p:cNvSpPr/>
          <p:nvPr/>
        </p:nvSpPr>
        <p:spPr>
          <a:xfrm>
            <a:off x="841449" y="3789593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B3F82439-2572-074C-8ED2-7605060250E8}"/>
              </a:ext>
            </a:extLst>
          </p:cNvPr>
          <p:cNvSpPr/>
          <p:nvPr/>
        </p:nvSpPr>
        <p:spPr>
          <a:xfrm>
            <a:off x="841448" y="4124307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48EB2F3A-5183-4E46-81CF-04D5E29D856A}"/>
              </a:ext>
            </a:extLst>
          </p:cNvPr>
          <p:cNvSpPr/>
          <p:nvPr/>
        </p:nvSpPr>
        <p:spPr>
          <a:xfrm>
            <a:off x="1723637" y="3760705"/>
            <a:ext cx="407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Aboreto" pitchFamily="2" charset="0"/>
                <a:sym typeface="Julius Sans One"/>
              </a:rPr>
              <a:t>D</a:t>
            </a:r>
            <a:endParaRPr lang="ja-JP" altLang="en-US">
              <a:latin typeface="Aboreto" pitchFamily="2" charset="0"/>
            </a:endParaRPr>
          </a:p>
        </p:txBody>
      </p:sp>
      <p:sp>
        <p:nvSpPr>
          <p:cNvPr id="89" name="円/楕円 88">
            <a:extLst>
              <a:ext uri="{FF2B5EF4-FFF2-40B4-BE49-F238E27FC236}">
                <a16:creationId xmlns:a16="http://schemas.microsoft.com/office/drawing/2014/main" id="{24E0E858-9220-4942-B880-AA7568B4D9C8}"/>
              </a:ext>
            </a:extLst>
          </p:cNvPr>
          <p:cNvSpPr/>
          <p:nvPr/>
        </p:nvSpPr>
        <p:spPr>
          <a:xfrm>
            <a:off x="7528733" y="3642379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boreto" pitchFamily="2" charset="0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50516F54-1952-FD41-8617-FE0FA69486A3}"/>
              </a:ext>
            </a:extLst>
          </p:cNvPr>
          <p:cNvSpPr/>
          <p:nvPr/>
        </p:nvSpPr>
        <p:spPr>
          <a:xfrm>
            <a:off x="8103978" y="3454875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F69F62C5-F1C8-564B-9BF2-153CAE7CDA53}"/>
              </a:ext>
            </a:extLst>
          </p:cNvPr>
          <p:cNvSpPr/>
          <p:nvPr/>
        </p:nvSpPr>
        <p:spPr>
          <a:xfrm>
            <a:off x="8103977" y="3789592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16AEBBA1-6A48-CE4B-BE31-9E906774D982}"/>
              </a:ext>
            </a:extLst>
          </p:cNvPr>
          <p:cNvSpPr/>
          <p:nvPr/>
        </p:nvSpPr>
        <p:spPr>
          <a:xfrm>
            <a:off x="8087542" y="4124308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D765DAD9-9C17-0142-A9A1-51DBC4239CA0}"/>
              </a:ext>
            </a:extLst>
          </p:cNvPr>
          <p:cNvSpPr/>
          <p:nvPr/>
        </p:nvSpPr>
        <p:spPr>
          <a:xfrm>
            <a:off x="6748997" y="3454876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095D26E5-245D-064D-8FD5-A9CE83D0C618}"/>
              </a:ext>
            </a:extLst>
          </p:cNvPr>
          <p:cNvSpPr/>
          <p:nvPr/>
        </p:nvSpPr>
        <p:spPr>
          <a:xfrm>
            <a:off x="6748996" y="3789593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F43C776B-C8D5-C94A-A3B0-5D62AEF860AA}"/>
              </a:ext>
            </a:extLst>
          </p:cNvPr>
          <p:cNvSpPr/>
          <p:nvPr/>
        </p:nvSpPr>
        <p:spPr>
          <a:xfrm>
            <a:off x="6748995" y="4124307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E0BD553D-A267-AE4C-B047-B46E9053FFE4}"/>
              </a:ext>
            </a:extLst>
          </p:cNvPr>
          <p:cNvSpPr/>
          <p:nvPr/>
        </p:nvSpPr>
        <p:spPr>
          <a:xfrm>
            <a:off x="7655568" y="3760705"/>
            <a:ext cx="359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F</a:t>
            </a:r>
            <a:endParaRPr lang="ja-JP" altLang="en-US">
              <a:latin typeface="Aboreto" pitchFamily="2" charset="0"/>
            </a:endParaRPr>
          </a:p>
        </p:txBody>
      </p:sp>
      <p:sp>
        <p:nvSpPr>
          <p:cNvPr id="97" name="円/楕円 96">
            <a:extLst>
              <a:ext uri="{FF2B5EF4-FFF2-40B4-BE49-F238E27FC236}">
                <a16:creationId xmlns:a16="http://schemas.microsoft.com/office/drawing/2014/main" id="{6D81B5F2-8C93-184F-8ED0-1A461997839E}"/>
              </a:ext>
            </a:extLst>
          </p:cNvPr>
          <p:cNvSpPr/>
          <p:nvPr/>
        </p:nvSpPr>
        <p:spPr>
          <a:xfrm>
            <a:off x="1590371" y="5009611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boreto" pitchFamily="2" charset="0"/>
            </a:endParaRPr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9194E2E3-CA0D-E44F-AAF9-0807DE5D7DBC}"/>
              </a:ext>
            </a:extLst>
          </p:cNvPr>
          <p:cNvSpPr/>
          <p:nvPr/>
        </p:nvSpPr>
        <p:spPr>
          <a:xfrm>
            <a:off x="2165616" y="4822107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7DC4B903-5029-2440-977B-E85A2B481F8F}"/>
              </a:ext>
            </a:extLst>
          </p:cNvPr>
          <p:cNvSpPr/>
          <p:nvPr/>
        </p:nvSpPr>
        <p:spPr>
          <a:xfrm>
            <a:off x="2165615" y="5156824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F74CBD21-CACE-004F-9E74-6A74CE17F167}"/>
              </a:ext>
            </a:extLst>
          </p:cNvPr>
          <p:cNvSpPr/>
          <p:nvPr/>
        </p:nvSpPr>
        <p:spPr>
          <a:xfrm>
            <a:off x="2149180" y="5491540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F11EFDD8-40DD-E442-B08F-09CDB16710CD}"/>
              </a:ext>
            </a:extLst>
          </p:cNvPr>
          <p:cNvSpPr/>
          <p:nvPr/>
        </p:nvSpPr>
        <p:spPr>
          <a:xfrm>
            <a:off x="810635" y="4822108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0813EC6F-5C18-1149-84E1-30A2BB0D6FB1}"/>
              </a:ext>
            </a:extLst>
          </p:cNvPr>
          <p:cNvSpPr/>
          <p:nvPr/>
        </p:nvSpPr>
        <p:spPr>
          <a:xfrm>
            <a:off x="810634" y="5156825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C8272DB5-AA16-244C-B1A5-14DB4C51C16A}"/>
              </a:ext>
            </a:extLst>
          </p:cNvPr>
          <p:cNvSpPr/>
          <p:nvPr/>
        </p:nvSpPr>
        <p:spPr>
          <a:xfrm>
            <a:off x="810633" y="5491539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C2F71DFA-ECEE-E04A-B70B-97A46CF92EE7}"/>
              </a:ext>
            </a:extLst>
          </p:cNvPr>
          <p:cNvSpPr/>
          <p:nvPr/>
        </p:nvSpPr>
        <p:spPr>
          <a:xfrm>
            <a:off x="1692822" y="5127937"/>
            <a:ext cx="409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G</a:t>
            </a:r>
            <a:endParaRPr lang="ja-JP" altLang="en-US">
              <a:latin typeface="Aboreto" pitchFamily="2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A60DDAB-DEFC-4707-8203-E3E09566933B}"/>
              </a:ext>
            </a:extLst>
          </p:cNvPr>
          <p:cNvGrpSpPr/>
          <p:nvPr/>
        </p:nvGrpSpPr>
        <p:grpSpPr>
          <a:xfrm>
            <a:off x="3859992" y="2082876"/>
            <a:ext cx="2186017" cy="3683163"/>
            <a:chOff x="3979092" y="2082876"/>
            <a:chExt cx="2186017" cy="3683163"/>
          </a:xfrm>
        </p:grpSpPr>
        <p:sp>
          <p:nvSpPr>
            <p:cNvPr id="50" name="円/楕円 49">
              <a:extLst>
                <a:ext uri="{FF2B5EF4-FFF2-40B4-BE49-F238E27FC236}">
                  <a16:creationId xmlns:a16="http://schemas.microsoft.com/office/drawing/2014/main" id="{53AF57B5-5BF2-334E-9235-5D8278A0EE64}"/>
                </a:ext>
              </a:extLst>
            </p:cNvPr>
            <p:cNvSpPr/>
            <p:nvPr/>
          </p:nvSpPr>
          <p:spPr>
            <a:xfrm>
              <a:off x="4789645" y="2270380"/>
              <a:ext cx="544430" cy="5444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boreto" pitchFamily="2" charset="0"/>
              </a:endParaRP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80BCC01B-5553-C24B-975C-6DEC8FD40AC9}"/>
                </a:ext>
              </a:extLst>
            </p:cNvPr>
            <p:cNvSpPr/>
            <p:nvPr/>
          </p:nvSpPr>
          <p:spPr>
            <a:xfrm>
              <a:off x="5364890" y="2082876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1E8B6ED0-7AFC-7849-8ED8-B19CE4A41C0B}"/>
                </a:ext>
              </a:extLst>
            </p:cNvPr>
            <p:cNvSpPr/>
            <p:nvPr/>
          </p:nvSpPr>
          <p:spPr>
            <a:xfrm>
              <a:off x="5364889" y="2417593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D4E56A9F-2F3B-104C-AA75-578D61F586F5}"/>
                </a:ext>
              </a:extLst>
            </p:cNvPr>
            <p:cNvSpPr/>
            <p:nvPr/>
          </p:nvSpPr>
          <p:spPr>
            <a:xfrm>
              <a:off x="5348454" y="2752309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70CB3759-2D8E-D943-B168-43115B1EFF5F}"/>
                </a:ext>
              </a:extLst>
            </p:cNvPr>
            <p:cNvSpPr/>
            <p:nvPr/>
          </p:nvSpPr>
          <p:spPr>
            <a:xfrm>
              <a:off x="4009909" y="2082877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C7098346-4406-BB4E-817E-DF27D0A1E62E}"/>
                </a:ext>
              </a:extLst>
            </p:cNvPr>
            <p:cNvSpPr/>
            <p:nvPr/>
          </p:nvSpPr>
          <p:spPr>
            <a:xfrm>
              <a:off x="4009908" y="2417594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64CCAE33-6DA8-244A-BB4D-E46999069E7E}"/>
                </a:ext>
              </a:extLst>
            </p:cNvPr>
            <p:cNvSpPr/>
            <p:nvPr/>
          </p:nvSpPr>
          <p:spPr>
            <a:xfrm>
              <a:off x="4009907" y="2752308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F26980D8-C9D1-114A-AEAD-7E1CDB5E26AD}"/>
                </a:ext>
              </a:extLst>
            </p:cNvPr>
            <p:cNvSpPr/>
            <p:nvPr/>
          </p:nvSpPr>
          <p:spPr>
            <a:xfrm>
              <a:off x="4892096" y="2388706"/>
              <a:ext cx="3722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pc="600" dirty="0">
                  <a:solidFill>
                    <a:schemeClr val="tx1"/>
                  </a:solidFill>
                  <a:latin typeface="Aboreto" pitchFamily="2" charset="0"/>
                  <a:sym typeface="Julius Sans One"/>
                </a:rPr>
                <a:t>B</a:t>
              </a:r>
              <a:endParaRPr lang="ja-JP" altLang="en-US">
                <a:latin typeface="Aboreto" pitchFamily="2" charset="0"/>
              </a:endParaRPr>
            </a:p>
          </p:txBody>
        </p:sp>
        <p:sp>
          <p:nvSpPr>
            <p:cNvPr id="81" name="円/楕円 80">
              <a:extLst>
                <a:ext uri="{FF2B5EF4-FFF2-40B4-BE49-F238E27FC236}">
                  <a16:creationId xmlns:a16="http://schemas.microsoft.com/office/drawing/2014/main" id="{DA302E3E-F654-4942-8E5D-0BC46CBB6D7A}"/>
                </a:ext>
              </a:extLst>
            </p:cNvPr>
            <p:cNvSpPr/>
            <p:nvPr/>
          </p:nvSpPr>
          <p:spPr>
            <a:xfrm>
              <a:off x="4789645" y="3642379"/>
              <a:ext cx="544430" cy="5444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boreto" pitchFamily="2" charset="0"/>
              </a:endParaRPr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3B318C89-7906-664F-8262-2F6EA80BE283}"/>
                </a:ext>
              </a:extLst>
            </p:cNvPr>
            <p:cNvSpPr/>
            <p:nvPr/>
          </p:nvSpPr>
          <p:spPr>
            <a:xfrm>
              <a:off x="5364890" y="3454875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B8117ABD-DA67-D34D-9CCB-72249C6DA603}"/>
                </a:ext>
              </a:extLst>
            </p:cNvPr>
            <p:cNvSpPr/>
            <p:nvPr/>
          </p:nvSpPr>
          <p:spPr>
            <a:xfrm>
              <a:off x="5364889" y="3789592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A19A4210-1EC5-B24D-A017-B4054BDAAB5A}"/>
                </a:ext>
              </a:extLst>
            </p:cNvPr>
            <p:cNvSpPr/>
            <p:nvPr/>
          </p:nvSpPr>
          <p:spPr>
            <a:xfrm>
              <a:off x="5348454" y="4124308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155CC795-E8C8-0447-9AF4-08BCD6AD1601}"/>
                </a:ext>
              </a:extLst>
            </p:cNvPr>
            <p:cNvSpPr/>
            <p:nvPr/>
          </p:nvSpPr>
          <p:spPr>
            <a:xfrm>
              <a:off x="4009909" y="3454876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B919C397-396C-3046-87ED-D36F58339420}"/>
                </a:ext>
              </a:extLst>
            </p:cNvPr>
            <p:cNvSpPr/>
            <p:nvPr/>
          </p:nvSpPr>
          <p:spPr>
            <a:xfrm>
              <a:off x="4009908" y="3789593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47A39307-1EC4-C141-957D-CC11AC7CF0DD}"/>
                </a:ext>
              </a:extLst>
            </p:cNvPr>
            <p:cNvSpPr/>
            <p:nvPr/>
          </p:nvSpPr>
          <p:spPr>
            <a:xfrm>
              <a:off x="4009907" y="4124307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74B2DA68-D765-EC43-8460-42965BE814DA}"/>
                </a:ext>
              </a:extLst>
            </p:cNvPr>
            <p:cNvSpPr/>
            <p:nvPr/>
          </p:nvSpPr>
          <p:spPr>
            <a:xfrm>
              <a:off x="4904288" y="3760705"/>
              <a:ext cx="3593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pc="600" dirty="0">
                  <a:solidFill>
                    <a:schemeClr val="tx1"/>
                  </a:solidFill>
                  <a:latin typeface="Aboreto" pitchFamily="2" charset="0"/>
                  <a:ea typeface="Julius Sans One"/>
                  <a:cs typeface="Julius Sans One"/>
                  <a:sym typeface="Julius Sans One"/>
                </a:rPr>
                <a:t>E</a:t>
              </a:r>
              <a:endParaRPr lang="ja-JP" altLang="en-US">
                <a:latin typeface="Aboreto" pitchFamily="2" charset="0"/>
              </a:endParaRPr>
            </a:p>
          </p:txBody>
        </p:sp>
        <p:sp>
          <p:nvSpPr>
            <p:cNvPr id="105" name="円/楕円 104">
              <a:extLst>
                <a:ext uri="{FF2B5EF4-FFF2-40B4-BE49-F238E27FC236}">
                  <a16:creationId xmlns:a16="http://schemas.microsoft.com/office/drawing/2014/main" id="{457280F5-C340-654B-B72D-D9E676A1B25A}"/>
                </a:ext>
              </a:extLst>
            </p:cNvPr>
            <p:cNvSpPr/>
            <p:nvPr/>
          </p:nvSpPr>
          <p:spPr>
            <a:xfrm>
              <a:off x="4758830" y="5009611"/>
              <a:ext cx="544430" cy="5444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boreto" pitchFamily="2" charset="0"/>
              </a:endParaRPr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59057A93-132F-4440-B136-5300D3DAD976}"/>
                </a:ext>
              </a:extLst>
            </p:cNvPr>
            <p:cNvSpPr/>
            <p:nvPr/>
          </p:nvSpPr>
          <p:spPr>
            <a:xfrm>
              <a:off x="5334075" y="4822107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4F1463BA-E698-1F44-B4B4-15FC15885BFB}"/>
                </a:ext>
              </a:extLst>
            </p:cNvPr>
            <p:cNvSpPr/>
            <p:nvPr/>
          </p:nvSpPr>
          <p:spPr>
            <a:xfrm>
              <a:off x="5334074" y="5156824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FD60B50E-9401-4544-8EA5-AA313173A016}"/>
                </a:ext>
              </a:extLst>
            </p:cNvPr>
            <p:cNvSpPr/>
            <p:nvPr/>
          </p:nvSpPr>
          <p:spPr>
            <a:xfrm>
              <a:off x="5317639" y="5491540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140EEF98-32F7-1D4B-928D-11BC614D29C4}"/>
                </a:ext>
              </a:extLst>
            </p:cNvPr>
            <p:cNvSpPr/>
            <p:nvPr/>
          </p:nvSpPr>
          <p:spPr>
            <a:xfrm>
              <a:off x="3979094" y="4822108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871985F1-6AA3-544F-877D-A198376591D2}"/>
                </a:ext>
              </a:extLst>
            </p:cNvPr>
            <p:cNvSpPr/>
            <p:nvPr/>
          </p:nvSpPr>
          <p:spPr>
            <a:xfrm>
              <a:off x="3979093" y="5156825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111" name="正方形/長方形 110">
              <a:extLst>
                <a:ext uri="{FF2B5EF4-FFF2-40B4-BE49-F238E27FC236}">
                  <a16:creationId xmlns:a16="http://schemas.microsoft.com/office/drawing/2014/main" id="{2B48683D-364B-6146-B6F1-4B721F934635}"/>
                </a:ext>
              </a:extLst>
            </p:cNvPr>
            <p:cNvSpPr/>
            <p:nvPr/>
          </p:nvSpPr>
          <p:spPr>
            <a:xfrm>
              <a:off x="3979092" y="5491539"/>
              <a:ext cx="800219" cy="274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900" spc="300">
                  <a:latin typeface="Aboreto" pitchFamily="2" charset="0"/>
                  <a:ea typeface="Hiragino Mincho Pro W3" panose="02020300000000000000" pitchFamily="18" charset="-128"/>
                </a:rPr>
                <a:t>○○○○</a:t>
              </a:r>
              <a:endParaRPr kumimoji="1" lang="en-US" altLang="ja-JP" sz="900" spc="300" dirty="0">
                <a:latin typeface="Aboreto" pitchFamily="2" charset="0"/>
                <a:ea typeface="Hiragino Mincho Pro W3" panose="02020300000000000000" pitchFamily="18" charset="-128"/>
              </a:endParaRPr>
            </a:p>
          </p:txBody>
        </p:sp>
        <p:sp>
          <p:nvSpPr>
            <p:cNvPr id="112" name="正方形/長方形 111">
              <a:extLst>
                <a:ext uri="{FF2B5EF4-FFF2-40B4-BE49-F238E27FC236}">
                  <a16:creationId xmlns:a16="http://schemas.microsoft.com/office/drawing/2014/main" id="{B7F8710B-5647-464E-B502-955A03DFEC21}"/>
                </a:ext>
              </a:extLst>
            </p:cNvPr>
            <p:cNvSpPr/>
            <p:nvPr/>
          </p:nvSpPr>
          <p:spPr>
            <a:xfrm>
              <a:off x="4861281" y="5127937"/>
              <a:ext cx="4138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pc="600" dirty="0">
                  <a:solidFill>
                    <a:schemeClr val="tx1"/>
                  </a:solidFill>
                  <a:latin typeface="Aboreto" pitchFamily="2" charset="0"/>
                  <a:ea typeface="Julius Sans One"/>
                  <a:cs typeface="Julius Sans One"/>
                  <a:sym typeface="Julius Sans One"/>
                </a:rPr>
                <a:t>H</a:t>
              </a:r>
              <a:endParaRPr lang="ja-JP" altLang="en-US">
                <a:latin typeface="Aboreto" pitchFamily="2" charset="0"/>
              </a:endParaRPr>
            </a:p>
          </p:txBody>
        </p:sp>
      </p:grpSp>
      <p:sp>
        <p:nvSpPr>
          <p:cNvPr id="113" name="円/楕円 112">
            <a:extLst>
              <a:ext uri="{FF2B5EF4-FFF2-40B4-BE49-F238E27FC236}">
                <a16:creationId xmlns:a16="http://schemas.microsoft.com/office/drawing/2014/main" id="{1C9390E0-CA17-1841-811B-6CF67772BAB4}"/>
              </a:ext>
            </a:extLst>
          </p:cNvPr>
          <p:cNvSpPr/>
          <p:nvPr/>
        </p:nvSpPr>
        <p:spPr>
          <a:xfrm>
            <a:off x="7497918" y="5009611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boreto" pitchFamily="2" charset="0"/>
            </a:endParaRP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59449058-ED16-E540-95ED-060C5E0E69A9}"/>
              </a:ext>
            </a:extLst>
          </p:cNvPr>
          <p:cNvSpPr/>
          <p:nvPr/>
        </p:nvSpPr>
        <p:spPr>
          <a:xfrm>
            <a:off x="8073163" y="4822107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A0E3324D-A8C8-914E-A600-B9C174594C32}"/>
              </a:ext>
            </a:extLst>
          </p:cNvPr>
          <p:cNvSpPr/>
          <p:nvPr/>
        </p:nvSpPr>
        <p:spPr>
          <a:xfrm>
            <a:off x="8073162" y="5156824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1EDED1BB-ABCD-6847-8883-2C75652575C9}"/>
              </a:ext>
            </a:extLst>
          </p:cNvPr>
          <p:cNvSpPr/>
          <p:nvPr/>
        </p:nvSpPr>
        <p:spPr>
          <a:xfrm>
            <a:off x="8056727" y="5491540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BB1CAEFC-36C1-F448-B31E-B14799E41B2E}"/>
              </a:ext>
            </a:extLst>
          </p:cNvPr>
          <p:cNvSpPr/>
          <p:nvPr/>
        </p:nvSpPr>
        <p:spPr>
          <a:xfrm>
            <a:off x="6718182" y="4822108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0BD703FE-4D5F-1C43-A176-8E927931E09C}"/>
              </a:ext>
            </a:extLst>
          </p:cNvPr>
          <p:cNvSpPr/>
          <p:nvPr/>
        </p:nvSpPr>
        <p:spPr>
          <a:xfrm>
            <a:off x="6718181" y="5156825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836F311D-2AD3-D34D-8575-5A9704696C61}"/>
              </a:ext>
            </a:extLst>
          </p:cNvPr>
          <p:cNvSpPr/>
          <p:nvPr/>
        </p:nvSpPr>
        <p:spPr>
          <a:xfrm>
            <a:off x="6718180" y="5491539"/>
            <a:ext cx="800219" cy="274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Aboreto" pitchFamily="2" charset="0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Aboreto" pitchFamily="2" charset="0"/>
              <a:ea typeface="Hiragino Mincho Pro W3" panose="02020300000000000000" pitchFamily="18" charset="-128"/>
            </a:endParaRP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E365DE3C-791E-B940-9755-828000BA4258}"/>
              </a:ext>
            </a:extLst>
          </p:cNvPr>
          <p:cNvSpPr/>
          <p:nvPr/>
        </p:nvSpPr>
        <p:spPr>
          <a:xfrm>
            <a:off x="7649137" y="5127937"/>
            <a:ext cx="320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I</a:t>
            </a:r>
            <a:endParaRPr lang="ja-JP" altLang="en-US">
              <a:latin typeface="Aboreto" pitchFamily="2" charset="0"/>
            </a:endParaRPr>
          </a:p>
        </p:txBody>
      </p:sp>
      <p:sp>
        <p:nvSpPr>
          <p:cNvPr id="122" name="Google Shape;59;p13">
            <a:extLst>
              <a:ext uri="{FF2B5EF4-FFF2-40B4-BE49-F238E27FC236}">
                <a16:creationId xmlns:a16="http://schemas.microsoft.com/office/drawing/2014/main" id="{0DE80A37-E92B-2847-B575-94E574A0C144}"/>
              </a:ext>
            </a:extLst>
          </p:cNvPr>
          <p:cNvSpPr txBox="1"/>
          <p:nvPr/>
        </p:nvSpPr>
        <p:spPr>
          <a:xfrm>
            <a:off x="4104213" y="1179042"/>
            <a:ext cx="1615463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ja-JP" altLang="en-US" sz="1000" spc="6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  <a:cs typeface="Julius Sans One"/>
                <a:sym typeface="Julius Sans One"/>
              </a:rPr>
              <a:t>○○　○○</a:t>
            </a:r>
            <a:endParaRPr sz="1000" spc="6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5BE57D-CE3C-B94A-9776-86D0CDD00DD8}"/>
              </a:ext>
            </a:extLst>
          </p:cNvPr>
          <p:cNvSpPr/>
          <p:nvPr/>
        </p:nvSpPr>
        <p:spPr>
          <a:xfrm>
            <a:off x="2315450" y="756979"/>
            <a:ext cx="9669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100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○○</a:t>
            </a:r>
            <a:r>
              <a:rPr lang="en-US" altLang="ja-JP" sz="100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&amp;</a:t>
            </a:r>
            <a:r>
              <a:rPr lang="ja-JP" altLang="en-US" sz="1000" spc="600" dirty="0">
                <a:solidFill>
                  <a:schemeClr val="tx1"/>
                </a:solidFill>
                <a:latin typeface="Aboreto" pitchFamily="2" charset="0"/>
                <a:ea typeface="Julius Sans One"/>
                <a:cs typeface="Julius Sans One"/>
                <a:sym typeface="Julius Sans One"/>
              </a:rPr>
              <a:t>○○</a:t>
            </a:r>
            <a:endParaRPr lang="en-US" altLang="ja-JP" sz="1000" spc="600" dirty="0">
              <a:solidFill>
                <a:schemeClr val="tx1"/>
              </a:solidFill>
              <a:latin typeface="Aboreto" pitchFamily="2" charset="0"/>
              <a:ea typeface="Julius Sans One"/>
              <a:cs typeface="Julius Sans One"/>
              <a:sym typeface="Julius Sans One"/>
            </a:endParaRPr>
          </a:p>
        </p:txBody>
      </p:sp>
      <p:sp>
        <p:nvSpPr>
          <p:cNvPr id="123" name="Google Shape;59;p13">
            <a:extLst>
              <a:ext uri="{FF2B5EF4-FFF2-40B4-BE49-F238E27FC236}">
                <a16:creationId xmlns:a16="http://schemas.microsoft.com/office/drawing/2014/main" id="{2FFB9745-1076-4949-808C-3C8DB8926FBC}"/>
              </a:ext>
            </a:extLst>
          </p:cNvPr>
          <p:cNvSpPr txBox="1"/>
          <p:nvPr/>
        </p:nvSpPr>
        <p:spPr>
          <a:xfrm>
            <a:off x="6119624" y="6271948"/>
            <a:ext cx="3566605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ja-JP" altLang="en-US" sz="60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  <a:cs typeface="Julius Sans One"/>
                <a:sym typeface="Julius Sans One"/>
              </a:rPr>
              <a:t>誠に失礼ながらお席順・お役職・お名前に誤字などがございましたら深くお詫び申し上げます</a:t>
            </a:r>
            <a:endParaRPr lang="en-US" altLang="ja-JP" sz="6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  <a:cs typeface="Julius Sans One"/>
              <a:sym typeface="Julius Sans One"/>
            </a:endParaRP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0A53FF70-2111-4325-BE6F-40AEA599C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487047">
            <a:off x="8488318" y="380065"/>
            <a:ext cx="894086" cy="90903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171F08-4188-4F09-86E4-5A2698734D28}"/>
              </a:ext>
            </a:extLst>
          </p:cNvPr>
          <p:cNvSpPr/>
          <p:nvPr/>
        </p:nvSpPr>
        <p:spPr>
          <a:xfrm>
            <a:off x="4509242" y="1478613"/>
            <a:ext cx="887517" cy="23235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29529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12830</TotalTime>
  <Words>617</Words>
  <Application>Microsoft Macintosh PowerPoint</Application>
  <PresentationFormat>A4 210 x 297 mm</PresentationFormat>
  <Paragraphs>140</Paragraphs>
  <Slides>4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Hiragino Maru Gothic Pro W4</vt:lpstr>
      <vt:lpstr>游ゴシック Light</vt:lpstr>
      <vt:lpstr>Julius Sans One</vt:lpstr>
      <vt:lpstr>BIZ UD明朝 Medium</vt:lpstr>
      <vt:lpstr>Arial</vt:lpstr>
      <vt:lpstr>Aboreto</vt:lpstr>
      <vt:lpstr>Simple Light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Teshirogi, Syoko</dc:creator>
  <cp:lastModifiedBy>絢香 井上</cp:lastModifiedBy>
  <cp:revision>46</cp:revision>
  <cp:lastPrinted>2022-10-05T05:48:55Z</cp:lastPrinted>
  <dcterms:modified xsi:type="dcterms:W3CDTF">2024-03-12T09:12:40Z</dcterms:modified>
</cp:coreProperties>
</file>