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5E54"/>
    <a:srgbClr val="E3D0C1"/>
    <a:srgbClr val="E2CFC1"/>
    <a:srgbClr val="AB6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41" d="100"/>
          <a:sy n="41" d="100"/>
        </p:scale>
        <p:origin x="1992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44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19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77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11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3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62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52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8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39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62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70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D8E63-F394-40DE-8AB6-5587273B0BE3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D5B7-4FA4-4421-AA35-096464ADD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03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8E08AB7-5C0C-494A-9766-0651E0264793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AB6E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06E5A15E-417E-4F57-8CC2-93AFE2E58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11" y="151624"/>
            <a:ext cx="7114649" cy="1010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6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41689" y="801543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1689" y="2771936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1689" y="4828442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1689" y="6844611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1689" y="8860778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61159" y="801543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61159" y="2771936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61159" y="4828442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61159" y="6844611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61159" y="8860778"/>
            <a:ext cx="3180038" cy="897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誠に恐れ入りますが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挙式にもご列席賜りたく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当日は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14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時</a:t>
            </a:r>
            <a:r>
              <a:rPr lang="en-US" altLang="ja-JP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15</a:t>
            </a: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分までにお越しくださいますよう </a:t>
            </a:r>
            <a:endParaRPr lang="en-US" altLang="ja-JP" sz="1000" spc="8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000" spc="8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お願い申し上げます 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79CE5B3C-1383-49ED-9925-2B32514F4FE7}"/>
              </a:ext>
            </a:extLst>
          </p:cNvPr>
          <p:cNvGrpSpPr/>
          <p:nvPr/>
        </p:nvGrpSpPr>
        <p:grpSpPr>
          <a:xfrm>
            <a:off x="226204" y="212276"/>
            <a:ext cx="7107265" cy="10058400"/>
            <a:chOff x="226204" y="212276"/>
            <a:chExt cx="7107265" cy="1005840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8FBB7A0F-6CA3-4159-ADF3-2F1F87CAD9D1}"/>
                </a:ext>
              </a:extLst>
            </p:cNvPr>
            <p:cNvSpPr/>
            <p:nvPr/>
          </p:nvSpPr>
          <p:spPr>
            <a:xfrm>
              <a:off x="226204" y="212276"/>
              <a:ext cx="7107265" cy="10058400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B56EA37-2B00-4721-B1E8-DB41B70F71CA}"/>
                </a:ext>
              </a:extLst>
            </p:cNvPr>
            <p:cNvCxnSpPr>
              <a:stCxn id="4" idx="0"/>
              <a:endCxn id="4" idx="2"/>
            </p:cNvCxnSpPr>
            <p:nvPr/>
          </p:nvCxnSpPr>
          <p:spPr>
            <a:xfrm>
              <a:off x="3779837" y="212276"/>
              <a:ext cx="0" cy="1005840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17D75EB-E291-472B-8CB0-13715969E41C}"/>
                </a:ext>
              </a:extLst>
            </p:cNvPr>
            <p:cNvCxnSpPr/>
            <p:nvPr/>
          </p:nvCxnSpPr>
          <p:spPr>
            <a:xfrm>
              <a:off x="226204" y="2216727"/>
              <a:ext cx="7107265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65769E7-8258-47BA-B82C-AC1EB9DC554D}"/>
                </a:ext>
              </a:extLst>
            </p:cNvPr>
            <p:cNvCxnSpPr/>
            <p:nvPr/>
          </p:nvCxnSpPr>
          <p:spPr>
            <a:xfrm>
              <a:off x="226204" y="4239491"/>
              <a:ext cx="7107265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1FD3C93E-7A71-4C96-994C-D77FFC643DD0}"/>
                </a:ext>
              </a:extLst>
            </p:cNvPr>
            <p:cNvCxnSpPr/>
            <p:nvPr/>
          </p:nvCxnSpPr>
          <p:spPr>
            <a:xfrm>
              <a:off x="226204" y="6252286"/>
              <a:ext cx="7107265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BA3AEB02-57BE-4D98-A8DA-A53826F67770}"/>
                </a:ext>
              </a:extLst>
            </p:cNvPr>
            <p:cNvCxnSpPr/>
            <p:nvPr/>
          </p:nvCxnSpPr>
          <p:spPr>
            <a:xfrm>
              <a:off x="226204" y="8268453"/>
              <a:ext cx="7107265" cy="0"/>
            </a:xfrm>
            <a:prstGeom prst="line">
              <a:avLst/>
            </a:prstGeom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196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6813</TotalTime>
  <Words>220</Words>
  <Application>Microsoft Office PowerPoint</Application>
  <PresentationFormat>ユーザー設定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AXIS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Teshirogi, Syoko (SML)</dc:creator>
  <cp:lastModifiedBy>Teshirogi, Syoko</cp:lastModifiedBy>
  <cp:revision>10</cp:revision>
  <cp:lastPrinted>2023-02-08T06:02:30Z</cp:lastPrinted>
  <dcterms:created xsi:type="dcterms:W3CDTF">2019-04-18T09:36:52Z</dcterms:created>
  <dcterms:modified xsi:type="dcterms:W3CDTF">2023-02-08T06:56:32Z</dcterms:modified>
</cp:coreProperties>
</file>