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72" r:id="rId4"/>
    <p:sldId id="273" r:id="rId5"/>
    <p:sldId id="274" r:id="rId6"/>
    <p:sldId id="261" r:id="rId7"/>
    <p:sldId id="267" r:id="rId8"/>
    <p:sldId id="268" r:id="rId9"/>
  </p:sldIdLst>
  <p:sldSz cx="9906000" cy="6858000" type="A4"/>
  <p:notesSz cx="6735763" cy="9866313"/>
  <p:embeddedFontLst>
    <p:embeddedFont>
      <p:font typeface="MinervaModern Regular" panose="02000503020000020004" pitchFamily="50" charset="0"/>
      <p:regular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CC"/>
    <a:srgbClr val="E3D9D9"/>
    <a:srgbClr val="D6C7C7"/>
    <a:srgbClr val="F4A478"/>
    <a:srgbClr val="F6B38E"/>
    <a:srgbClr val="F39561"/>
    <a:srgbClr val="F29164"/>
    <a:srgbClr val="E6BF82"/>
    <a:srgbClr val="C5B7B7"/>
    <a:srgbClr val="C8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60200" autoAdjust="0"/>
  </p:normalViewPr>
  <p:slideViewPr>
    <p:cSldViewPr snapToGrid="0">
      <p:cViewPr varScale="1">
        <p:scale>
          <a:sx n="68" d="100"/>
          <a:sy n="68" d="100"/>
        </p:scale>
        <p:origin x="80" y="1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9" d="100"/>
        <a:sy n="129" d="100"/>
      </p:scale>
      <p:origin x="0" y="-236"/>
    </p:cViewPr>
  </p:sorterViewPr>
  <p:notesViewPr>
    <p:cSldViewPr snapToGrid="0">
      <p:cViewPr varScale="1">
        <p:scale>
          <a:sx n="54" d="100"/>
          <a:sy n="54" d="100"/>
        </p:scale>
        <p:origin x="23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0818CF6-AED7-4AC8-BAFB-F3DD2BF47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64CEC0-9CAA-4D0D-B1DB-200E05F8B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C5A4-2F9F-454D-AA41-2CB69CF5965D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CD170A-04DB-4B9F-9043-1D21CB74D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A8097E-639F-43AD-BE22-1E01874EB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C7037-957F-40F0-9B5D-0978815B83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1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18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40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76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7684" y="992767"/>
            <a:ext cx="923065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675" y="3778833"/>
            <a:ext cx="923065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078DE9C3-BBC5-4EF1-AFD5-EB6AC7B52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0" cy="69985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B13B8-BAD8-4DAD-A574-BFC94C665DFE}"/>
              </a:ext>
            </a:extLst>
          </p:cNvPr>
          <p:cNvSpPr txBox="1"/>
          <p:nvPr/>
        </p:nvSpPr>
        <p:spPr>
          <a:xfrm>
            <a:off x="7055086" y="5671099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inervaModern Regular" panose="02000503020000020004" pitchFamily="50" charset="0"/>
                <a:ea typeface="游ゴシック" panose="020B0400000000000000" pitchFamily="50" charset="-128"/>
              </a:rPr>
              <a:t>2022.07.07</a:t>
            </a:r>
            <a:endParaRPr kumimoji="1" lang="ja-JP" altLang="en-US" dirty="0">
              <a:solidFill>
                <a:schemeClr val="bg1"/>
              </a:solidFill>
              <a:latin typeface="MinervaModern Regular" panose="02000503020000020004" pitchFamily="50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8FACC-9E82-4E30-AF65-2126A99A6AC3}"/>
              </a:ext>
            </a:extLst>
          </p:cNvPr>
          <p:cNvSpPr txBox="1"/>
          <p:nvPr/>
        </p:nvSpPr>
        <p:spPr>
          <a:xfrm>
            <a:off x="1303639" y="441883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Thank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you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for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everything.</a:t>
            </a:r>
            <a:endParaRPr kumimoji="1" lang="ja-JP" altLang="en-US" sz="16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AF1295-94C1-42D8-9245-7E038220B842}"/>
              </a:ext>
            </a:extLst>
          </p:cNvPr>
          <p:cNvSpPr txBox="1"/>
          <p:nvPr/>
        </p:nvSpPr>
        <p:spPr>
          <a:xfrm>
            <a:off x="6891580" y="594446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KENTA and MARIE</a:t>
            </a:r>
            <a:endParaRPr kumimoji="1" lang="ja-JP" altLang="en-US" sz="12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2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D470676F-830C-4954-98EC-8C947DD19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95"/>
            <a:ext cx="9906000" cy="69985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B13B8-BAD8-4DAD-A574-BFC94C665DFE}"/>
              </a:ext>
            </a:extLst>
          </p:cNvPr>
          <p:cNvSpPr txBox="1"/>
          <p:nvPr/>
        </p:nvSpPr>
        <p:spPr>
          <a:xfrm>
            <a:off x="7055086" y="5671099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inervaModern Regular" panose="02000503020000020004" pitchFamily="50" charset="0"/>
                <a:ea typeface="游ゴシック" panose="020B0400000000000000" pitchFamily="50" charset="-128"/>
              </a:rPr>
              <a:t>2022.07.07</a:t>
            </a:r>
            <a:endParaRPr kumimoji="1" lang="ja-JP" altLang="en-US" dirty="0">
              <a:solidFill>
                <a:schemeClr val="bg1"/>
              </a:solidFill>
              <a:latin typeface="MinervaModern Regular" panose="02000503020000020004" pitchFamily="50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8FACC-9E82-4E30-AF65-2126A99A6AC3}"/>
              </a:ext>
            </a:extLst>
          </p:cNvPr>
          <p:cNvSpPr txBox="1"/>
          <p:nvPr/>
        </p:nvSpPr>
        <p:spPr>
          <a:xfrm>
            <a:off x="1303639" y="441883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Thank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you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for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everything.</a:t>
            </a:r>
            <a:endParaRPr kumimoji="1" lang="ja-JP" altLang="en-US" sz="16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AF1295-94C1-42D8-9245-7E038220B842}"/>
              </a:ext>
            </a:extLst>
          </p:cNvPr>
          <p:cNvSpPr txBox="1"/>
          <p:nvPr/>
        </p:nvSpPr>
        <p:spPr>
          <a:xfrm>
            <a:off x="6891580" y="594446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KENTA and MARIE</a:t>
            </a:r>
            <a:endParaRPr kumimoji="1" lang="ja-JP" altLang="en-US" sz="12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F65F7E67-B1D0-4184-8F59-705F2C56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95"/>
            <a:ext cx="9926899" cy="701335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B13B8-BAD8-4DAD-A574-BFC94C665DFE}"/>
              </a:ext>
            </a:extLst>
          </p:cNvPr>
          <p:cNvSpPr txBox="1"/>
          <p:nvPr/>
        </p:nvSpPr>
        <p:spPr>
          <a:xfrm>
            <a:off x="7055086" y="5671099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inervaModern Regular" panose="02000503020000020004" pitchFamily="50" charset="0"/>
                <a:ea typeface="游ゴシック" panose="020B0400000000000000" pitchFamily="50" charset="-128"/>
              </a:rPr>
              <a:t>2022.07.07</a:t>
            </a:r>
            <a:endParaRPr kumimoji="1" lang="ja-JP" altLang="en-US" dirty="0">
              <a:solidFill>
                <a:schemeClr val="bg1"/>
              </a:solidFill>
              <a:latin typeface="MinervaModern Regular" panose="02000503020000020004" pitchFamily="50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8FACC-9E82-4E30-AF65-2126A99A6AC3}"/>
              </a:ext>
            </a:extLst>
          </p:cNvPr>
          <p:cNvSpPr txBox="1"/>
          <p:nvPr/>
        </p:nvSpPr>
        <p:spPr>
          <a:xfrm>
            <a:off x="1303639" y="441883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Thank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you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for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everything.</a:t>
            </a:r>
            <a:endParaRPr kumimoji="1" lang="ja-JP" altLang="en-US" sz="16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AF1295-94C1-42D8-9245-7E038220B842}"/>
              </a:ext>
            </a:extLst>
          </p:cNvPr>
          <p:cNvSpPr txBox="1"/>
          <p:nvPr/>
        </p:nvSpPr>
        <p:spPr>
          <a:xfrm>
            <a:off x="6891580" y="594446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KENTA and MARIE</a:t>
            </a:r>
            <a:endParaRPr kumimoji="1" lang="ja-JP" altLang="en-US" sz="12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7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46A6B355-D236-4104-B760-43118725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95"/>
            <a:ext cx="9926899" cy="701335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B13B8-BAD8-4DAD-A574-BFC94C665DFE}"/>
              </a:ext>
            </a:extLst>
          </p:cNvPr>
          <p:cNvSpPr txBox="1"/>
          <p:nvPr/>
        </p:nvSpPr>
        <p:spPr>
          <a:xfrm>
            <a:off x="7055086" y="5671099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inervaModern Regular" panose="02000503020000020004" pitchFamily="50" charset="0"/>
                <a:ea typeface="游ゴシック" panose="020B0400000000000000" pitchFamily="50" charset="-128"/>
              </a:rPr>
              <a:t>2022.07.07</a:t>
            </a:r>
            <a:endParaRPr kumimoji="1" lang="ja-JP" altLang="en-US" dirty="0">
              <a:solidFill>
                <a:schemeClr val="bg1"/>
              </a:solidFill>
              <a:latin typeface="MinervaModern Regular" panose="02000503020000020004" pitchFamily="50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8FACC-9E82-4E30-AF65-2126A99A6AC3}"/>
              </a:ext>
            </a:extLst>
          </p:cNvPr>
          <p:cNvSpPr txBox="1"/>
          <p:nvPr/>
        </p:nvSpPr>
        <p:spPr>
          <a:xfrm>
            <a:off x="1303639" y="441883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Thank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you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for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everything.</a:t>
            </a:r>
            <a:endParaRPr kumimoji="1" lang="ja-JP" altLang="en-US" sz="16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AF1295-94C1-42D8-9245-7E038220B842}"/>
              </a:ext>
            </a:extLst>
          </p:cNvPr>
          <p:cNvSpPr txBox="1"/>
          <p:nvPr/>
        </p:nvSpPr>
        <p:spPr>
          <a:xfrm>
            <a:off x="6891580" y="594446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KENTA and MARIE</a:t>
            </a:r>
            <a:endParaRPr kumimoji="1" lang="ja-JP" altLang="en-US" sz="12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1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の絵&#10;&#10;中程度の精度で自動的に生成された説明">
            <a:extLst>
              <a:ext uri="{FF2B5EF4-FFF2-40B4-BE49-F238E27FC236}">
                <a16:creationId xmlns:a16="http://schemas.microsoft.com/office/drawing/2014/main" id="{108A3354-C7A6-4B01-9737-2815706F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95"/>
            <a:ext cx="9926899" cy="701335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B13B8-BAD8-4DAD-A574-BFC94C665DFE}"/>
              </a:ext>
            </a:extLst>
          </p:cNvPr>
          <p:cNvSpPr txBox="1"/>
          <p:nvPr/>
        </p:nvSpPr>
        <p:spPr>
          <a:xfrm>
            <a:off x="7055086" y="5671099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inervaModern Regular" panose="02000503020000020004" pitchFamily="50" charset="0"/>
                <a:ea typeface="游ゴシック" panose="020B0400000000000000" pitchFamily="50" charset="-128"/>
              </a:rPr>
              <a:t>2022.07.07</a:t>
            </a:r>
            <a:endParaRPr kumimoji="1" lang="ja-JP" altLang="en-US" dirty="0">
              <a:solidFill>
                <a:schemeClr val="bg1"/>
              </a:solidFill>
              <a:latin typeface="MinervaModern Regular" panose="02000503020000020004" pitchFamily="50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8FACC-9E82-4E30-AF65-2126A99A6AC3}"/>
              </a:ext>
            </a:extLst>
          </p:cNvPr>
          <p:cNvSpPr txBox="1"/>
          <p:nvPr/>
        </p:nvSpPr>
        <p:spPr>
          <a:xfrm>
            <a:off x="1303639" y="441883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Thank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you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for</a:t>
            </a:r>
            <a:r>
              <a:rPr kumimoji="1" lang="ja-JP" altLang="en-US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everything.</a:t>
            </a:r>
            <a:endParaRPr kumimoji="1" lang="ja-JP" altLang="en-US" sz="16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AF1295-94C1-42D8-9245-7E038220B842}"/>
              </a:ext>
            </a:extLst>
          </p:cNvPr>
          <p:cNvSpPr txBox="1"/>
          <p:nvPr/>
        </p:nvSpPr>
        <p:spPr>
          <a:xfrm>
            <a:off x="6891580" y="5944460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inervaModern Regular" panose="02000503020000020004" pitchFamily="50" charset="0"/>
              </a:rPr>
              <a:t>KENTA and MARIE</a:t>
            </a:r>
            <a:endParaRPr kumimoji="1" lang="ja-JP" altLang="en-US" sz="1200" dirty="0">
              <a:solidFill>
                <a:schemeClr val="bg1"/>
              </a:solidFill>
              <a:latin typeface="MinervaModern Regular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2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楕円 56">
            <a:extLst>
              <a:ext uri="{FF2B5EF4-FFF2-40B4-BE49-F238E27FC236}">
                <a16:creationId xmlns:a16="http://schemas.microsoft.com/office/drawing/2014/main" id="{49AE087E-4988-43A4-B0D7-5FBD1215878D}"/>
              </a:ext>
            </a:extLst>
          </p:cNvPr>
          <p:cNvSpPr/>
          <p:nvPr/>
        </p:nvSpPr>
        <p:spPr>
          <a:xfrm>
            <a:off x="5363306" y="1532162"/>
            <a:ext cx="1344177" cy="13735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2D86287-4ACB-4C70-BAA3-84A4B94C076F}"/>
              </a:ext>
            </a:extLst>
          </p:cNvPr>
          <p:cNvSpPr/>
          <p:nvPr/>
        </p:nvSpPr>
        <p:spPr>
          <a:xfrm>
            <a:off x="5363307" y="3179919"/>
            <a:ext cx="1344177" cy="1373526"/>
          </a:xfrm>
          <a:prstGeom prst="ellipse">
            <a:avLst/>
          </a:prstGeom>
          <a:solidFill>
            <a:srgbClr val="E3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Google Shape;70;p13">
            <a:extLst>
              <a:ext uri="{FF2B5EF4-FFF2-40B4-BE49-F238E27FC236}">
                <a16:creationId xmlns:a16="http://schemas.microsoft.com/office/drawing/2014/main" id="{D60A3171-BE55-3948-A017-6194FE01A6DB}"/>
              </a:ext>
            </a:extLst>
          </p:cNvPr>
          <p:cNvSpPr txBox="1"/>
          <p:nvPr/>
        </p:nvSpPr>
        <p:spPr>
          <a:xfrm>
            <a:off x="665853" y="5400072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国産牛フィレ肉のステーキ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和風ソース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  <a:cs typeface="Julius Sans One"/>
              <a:sym typeface="Julius Sans One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1986140" y="845500"/>
            <a:ext cx="111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58;p13">
            <a:extLst>
              <a:ext uri="{FF2B5EF4-FFF2-40B4-BE49-F238E27FC236}">
                <a16:creationId xmlns:a16="http://schemas.microsoft.com/office/drawing/2014/main" id="{DEC6A38B-9E0F-E549-B925-5CCE26DFF330}"/>
              </a:ext>
            </a:extLst>
          </p:cNvPr>
          <p:cNvSpPr txBox="1"/>
          <p:nvPr/>
        </p:nvSpPr>
        <p:spPr>
          <a:xfrm>
            <a:off x="53196" y="222312"/>
            <a:ext cx="4983387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Greeting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A3244C-485A-2E47-AA63-22FF8DE154D3}"/>
              </a:ext>
            </a:extLst>
          </p:cNvPr>
          <p:cNvSpPr txBox="1"/>
          <p:nvPr/>
        </p:nvSpPr>
        <p:spPr>
          <a:xfrm>
            <a:off x="685173" y="856195"/>
            <a:ext cx="369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本日は私たちのためにお集まりいただき</a:t>
            </a:r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ありがとうございます</a:t>
            </a:r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ja-JP" altLang="en-US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お互いの家族のことを紹介し</a:t>
            </a:r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親睦を深めあえればと思い </a:t>
            </a:r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ささやかなお食事会をもうけさせていただきました</a:t>
            </a:r>
          </a:p>
          <a:p>
            <a:pPr algn="ctr"/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美味しいお食事とともに</a:t>
            </a:r>
            <a:endParaRPr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楽しい時間をお過ごしください</a:t>
            </a:r>
            <a:endParaRPr kumimoji="1" lang="ja-JP" altLang="en-US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Google Shape;58;p13">
            <a:extLst>
              <a:ext uri="{FF2B5EF4-FFF2-40B4-BE49-F238E27FC236}">
                <a16:creationId xmlns:a16="http://schemas.microsoft.com/office/drawing/2014/main" id="{2582B00B-8AF4-B041-AED5-31B1F6B07A89}"/>
              </a:ext>
            </a:extLst>
          </p:cNvPr>
          <p:cNvSpPr txBox="1"/>
          <p:nvPr/>
        </p:nvSpPr>
        <p:spPr>
          <a:xfrm>
            <a:off x="1425071" y="2371421"/>
            <a:ext cx="2013335" cy="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Program</a:t>
            </a:r>
            <a:endParaRPr sz="18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C1BA42-B9CC-0D4B-9172-0177BCEBCA58}"/>
              </a:ext>
            </a:extLst>
          </p:cNvPr>
          <p:cNvSpPr txBox="1"/>
          <p:nvPr/>
        </p:nvSpPr>
        <p:spPr>
          <a:xfrm>
            <a:off x="582354" y="2886155"/>
            <a:ext cx="3698767" cy="117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はじまりの挨拶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乾杯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お食事スタート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両家家族の紹介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歓談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記念撮影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Google Shape;58;p13">
            <a:extLst>
              <a:ext uri="{FF2B5EF4-FFF2-40B4-BE49-F238E27FC236}">
                <a16:creationId xmlns:a16="http://schemas.microsoft.com/office/drawing/2014/main" id="{37FC4D19-A987-314C-B7D1-22FF56DEA0F4}"/>
              </a:ext>
            </a:extLst>
          </p:cNvPr>
          <p:cNvSpPr txBox="1"/>
          <p:nvPr/>
        </p:nvSpPr>
        <p:spPr>
          <a:xfrm>
            <a:off x="1425071" y="4157101"/>
            <a:ext cx="2013335" cy="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Menu</a:t>
            </a:r>
            <a:endParaRPr sz="18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1" name="Google Shape;64;p13">
            <a:extLst>
              <a:ext uri="{FF2B5EF4-FFF2-40B4-BE49-F238E27FC236}">
                <a16:creationId xmlns:a16="http://schemas.microsoft.com/office/drawing/2014/main" id="{5EAFF6B6-0816-CB4A-A276-9DEFE2BE6F56}"/>
              </a:ext>
            </a:extLst>
          </p:cNvPr>
          <p:cNvSpPr txBox="1"/>
          <p:nvPr/>
        </p:nvSpPr>
        <p:spPr>
          <a:xfrm>
            <a:off x="556353" y="4725691"/>
            <a:ext cx="3815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タスマニア産サーモンと季節の野菜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3A3233AD-3784-2B48-9623-2CFAAFC6458C}"/>
              </a:ext>
            </a:extLst>
          </p:cNvPr>
          <p:cNvSpPr txBox="1"/>
          <p:nvPr/>
        </p:nvSpPr>
        <p:spPr>
          <a:xfrm>
            <a:off x="1621639" y="5021162"/>
            <a:ext cx="1846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野菜のポタージュスープ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  <a:cs typeface="Julius Sans One"/>
              <a:sym typeface="Julius Sans One"/>
            </a:endParaRPr>
          </a:p>
        </p:txBody>
      </p:sp>
      <p:sp>
        <p:nvSpPr>
          <p:cNvPr id="24" name="Google Shape;72;p13">
            <a:extLst>
              <a:ext uri="{FF2B5EF4-FFF2-40B4-BE49-F238E27FC236}">
                <a16:creationId xmlns:a16="http://schemas.microsoft.com/office/drawing/2014/main" id="{7CAE74E5-7075-AA41-A5EB-FA3625BA9F3D}"/>
              </a:ext>
            </a:extLst>
          </p:cNvPr>
          <p:cNvSpPr txBox="1"/>
          <p:nvPr/>
        </p:nvSpPr>
        <p:spPr>
          <a:xfrm>
            <a:off x="691789" y="5851808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あたたかいフォンダンショコラ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  <a:cs typeface="Julius Sans One"/>
              <a:sym typeface="Julius Sans One"/>
            </a:endParaRPr>
          </a:p>
        </p:txBody>
      </p:sp>
      <p:sp>
        <p:nvSpPr>
          <p:cNvPr id="25" name="Google Shape;74;p13">
            <a:extLst>
              <a:ext uri="{FF2B5EF4-FFF2-40B4-BE49-F238E27FC236}">
                <a16:creationId xmlns:a16="http://schemas.microsoft.com/office/drawing/2014/main" id="{428E5A2F-D254-0F46-BC04-029AB58B5A36}"/>
              </a:ext>
            </a:extLst>
          </p:cNvPr>
          <p:cNvSpPr txBox="1"/>
          <p:nvPr/>
        </p:nvSpPr>
        <p:spPr>
          <a:xfrm>
            <a:off x="622524" y="6163351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パン </a:t>
            </a:r>
            <a:r>
              <a:rPr lang="en-US" altLang="ja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 </a:t>
            </a:r>
            <a:r>
              <a:rPr lang="ja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コーヒー又は紅茶</a:t>
            </a:r>
            <a:endParaRPr sz="800" spc="300" dirty="0">
              <a:latin typeface="游ゴシック" panose="020B0400000000000000" pitchFamily="50" charset="-128"/>
              <a:ea typeface="游ゴシック" panose="020B0400000000000000" pitchFamily="50" charset="-128"/>
              <a:cs typeface="Julius Sans One"/>
              <a:sym typeface="Julius Sans One"/>
            </a:endParaRPr>
          </a:p>
        </p:txBody>
      </p:sp>
      <p:sp>
        <p:nvSpPr>
          <p:cNvPr id="33" name="Google Shape;58;p13">
            <a:extLst>
              <a:ext uri="{FF2B5EF4-FFF2-40B4-BE49-F238E27FC236}">
                <a16:creationId xmlns:a16="http://schemas.microsoft.com/office/drawing/2014/main" id="{2669AE7B-2D2C-445A-8973-A040E28044DF}"/>
              </a:ext>
            </a:extLst>
          </p:cNvPr>
          <p:cNvSpPr txBox="1"/>
          <p:nvPr/>
        </p:nvSpPr>
        <p:spPr>
          <a:xfrm>
            <a:off x="5401083" y="209889"/>
            <a:ext cx="3837941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　</a:t>
            </a:r>
            <a:r>
              <a:rPr lang="en-US" altLang="ja-JP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Bride's</a:t>
            </a:r>
            <a:r>
              <a:rPr lang="ja-JP" altLang="en-US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 </a:t>
            </a:r>
            <a:r>
              <a:rPr lang="en-US" altLang="ja-JP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Family</a:t>
            </a:r>
            <a:endParaRPr sz="2400" spc="300" dirty="0">
              <a:solidFill>
                <a:schemeClr val="tx1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3DF5DC6-CDD8-4D4E-A0D8-2FC951D4D97C}"/>
              </a:ext>
            </a:extLst>
          </p:cNvPr>
          <p:cNvCxnSpPr>
            <a:cxnSpLocks/>
          </p:cNvCxnSpPr>
          <p:nvPr/>
        </p:nvCxnSpPr>
        <p:spPr>
          <a:xfrm>
            <a:off x="9906735" y="243644"/>
            <a:ext cx="0" cy="6879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8;p13">
            <a:extLst>
              <a:ext uri="{FF2B5EF4-FFF2-40B4-BE49-F238E27FC236}">
                <a16:creationId xmlns:a16="http://schemas.microsoft.com/office/drawing/2014/main" id="{E9585B18-AE9C-4506-B0B4-8FBED1BB7CCE}"/>
              </a:ext>
            </a:extLst>
          </p:cNvPr>
          <p:cNvSpPr txBox="1"/>
          <p:nvPr/>
        </p:nvSpPr>
        <p:spPr>
          <a:xfrm>
            <a:off x="6111676" y="3974899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Mother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7" name="Google Shape;58;p13">
            <a:extLst>
              <a:ext uri="{FF2B5EF4-FFF2-40B4-BE49-F238E27FC236}">
                <a16:creationId xmlns:a16="http://schemas.microsoft.com/office/drawing/2014/main" id="{117E35BF-0D42-40DE-B6A1-B7EC97D011B1}"/>
              </a:ext>
            </a:extLst>
          </p:cNvPr>
          <p:cNvSpPr txBox="1"/>
          <p:nvPr/>
        </p:nvSpPr>
        <p:spPr>
          <a:xfrm>
            <a:off x="6035396" y="2334444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Father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9FFB449-F1F5-40E4-9242-A55A50B67872}"/>
              </a:ext>
            </a:extLst>
          </p:cNvPr>
          <p:cNvSpPr txBox="1"/>
          <p:nvPr/>
        </p:nvSpPr>
        <p:spPr>
          <a:xfrm>
            <a:off x="6939875" y="1748338"/>
            <a:ext cx="3698767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父：やすし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出身：東京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趣味：キャンプ／釣り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9896CC0-A677-4A52-9DC8-F8B02FAFC307}"/>
              </a:ext>
            </a:extLst>
          </p:cNvPr>
          <p:cNvSpPr txBox="1"/>
          <p:nvPr/>
        </p:nvSpPr>
        <p:spPr>
          <a:xfrm>
            <a:off x="6939874" y="3453598"/>
            <a:ext cx="3698767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母：ようこ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出身：千葉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趣味：刺繍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39D4B9-736B-428E-AEB2-3C62D858A40F}"/>
              </a:ext>
            </a:extLst>
          </p:cNvPr>
          <p:cNvSpPr txBox="1"/>
          <p:nvPr/>
        </p:nvSpPr>
        <p:spPr>
          <a:xfrm>
            <a:off x="5649239" y="5518893"/>
            <a:ext cx="3698767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・ごきょうだいやペットを追加しても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・家族写真を入れても◎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角丸四角形 48">
            <a:extLst>
              <a:ext uri="{FF2B5EF4-FFF2-40B4-BE49-F238E27FC236}">
                <a16:creationId xmlns:a16="http://schemas.microsoft.com/office/drawing/2014/main" id="{F7BEAB20-149E-4CDD-864F-3480C4B73D16}"/>
              </a:ext>
            </a:extLst>
          </p:cNvPr>
          <p:cNvSpPr/>
          <p:nvPr/>
        </p:nvSpPr>
        <p:spPr>
          <a:xfrm>
            <a:off x="5783934" y="4871663"/>
            <a:ext cx="3429379" cy="1743739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C1D85DC-03A0-40FB-A508-2C2100BF9A7E}"/>
              </a:ext>
            </a:extLst>
          </p:cNvPr>
          <p:cNvSpPr txBox="1"/>
          <p:nvPr/>
        </p:nvSpPr>
        <p:spPr>
          <a:xfrm>
            <a:off x="5622275" y="833894"/>
            <a:ext cx="3698767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〒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111-111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東京都○○区○○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1-1-1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：０３－１１１１－１１１１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211E2DC-53E3-414C-B517-DF3ECCBB4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4" t="8547" r="52743" b="77985"/>
          <a:stretch/>
        </p:blipFill>
        <p:spPr>
          <a:xfrm>
            <a:off x="5517096" y="1647782"/>
            <a:ext cx="1072229" cy="983447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A78859D-2B62-44DF-8557-A0DCF4B60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3" t="9573" r="63659" b="79145"/>
          <a:stretch/>
        </p:blipFill>
        <p:spPr>
          <a:xfrm>
            <a:off x="5571155" y="3320586"/>
            <a:ext cx="931298" cy="9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7FA605-F880-4C9E-9000-715B281B5F40}"/>
              </a:ext>
            </a:extLst>
          </p:cNvPr>
          <p:cNvSpPr/>
          <p:nvPr/>
        </p:nvSpPr>
        <p:spPr>
          <a:xfrm>
            <a:off x="6006199" y="1071848"/>
            <a:ext cx="3129195" cy="20862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C93A86E6-9E3C-4B29-B6F8-A4570AAE8265}"/>
              </a:ext>
            </a:extLst>
          </p:cNvPr>
          <p:cNvSpPr/>
          <p:nvPr/>
        </p:nvSpPr>
        <p:spPr>
          <a:xfrm>
            <a:off x="330093" y="3238703"/>
            <a:ext cx="1344177" cy="1373526"/>
          </a:xfrm>
          <a:prstGeom prst="ellipse">
            <a:avLst/>
          </a:prstGeom>
          <a:solidFill>
            <a:srgbClr val="E3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087BE657-2601-4A04-8487-B32099F58A49}"/>
              </a:ext>
            </a:extLst>
          </p:cNvPr>
          <p:cNvSpPr/>
          <p:nvPr/>
        </p:nvSpPr>
        <p:spPr>
          <a:xfrm>
            <a:off x="330093" y="1614637"/>
            <a:ext cx="1344177" cy="13735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Google Shape;62;p13"/>
          <p:cNvCxnSpPr/>
          <p:nvPr/>
        </p:nvCxnSpPr>
        <p:spPr>
          <a:xfrm>
            <a:off x="6844619" y="882755"/>
            <a:ext cx="111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20332F3B-888C-4F4E-A238-F5941EDB39A6}"/>
              </a:ext>
            </a:extLst>
          </p:cNvPr>
          <p:cNvSpPr txBox="1"/>
          <p:nvPr/>
        </p:nvSpPr>
        <p:spPr>
          <a:xfrm>
            <a:off x="5276850" y="250158"/>
            <a:ext cx="4618212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Memory</a:t>
            </a:r>
            <a:endParaRPr sz="24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B8F788E-6D0A-804A-ACF0-81D77189CF58}"/>
              </a:ext>
            </a:extLst>
          </p:cNvPr>
          <p:cNvSpPr txBox="1"/>
          <p:nvPr/>
        </p:nvSpPr>
        <p:spPr>
          <a:xfrm>
            <a:off x="5856562" y="3618308"/>
            <a:ext cx="3751470" cy="264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　共通の友人を通じて出会う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　友人同士での交流が３年間ほどつづき</a:t>
            </a:r>
            <a:r>
              <a:rPr kumimoji="1" lang="en-US" altLang="ja-JP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　新郎から告白し、お付き合いスタート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　月・新婦が大好きな軽井沢のレストラン「〇〇」にてプロポーズ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　東京・中目黒で同棲をスタート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　本日〇〇レストランにて両家顔合わせ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これからのふたり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２０・・年・月・日　入籍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２０・・年・月・日　思い出の地、軽井沢で挙式・ガーデンパーティー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大好きな家族、友人を招待して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全員が楽しく過ごせる</a:t>
            </a:r>
            <a:r>
              <a:rPr kumimoji="1" lang="en-US" altLang="ja-JP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日にしたいと思っています！</a:t>
            </a:r>
            <a:endParaRPr kumimoji="1" lang="en-US" altLang="ja-JP" sz="7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Google Shape;58;p13">
            <a:extLst>
              <a:ext uri="{FF2B5EF4-FFF2-40B4-BE49-F238E27FC236}">
                <a16:creationId xmlns:a16="http://schemas.microsoft.com/office/drawing/2014/main" id="{DEC6A38B-9E0F-E549-B925-5CCE26DFF330}"/>
              </a:ext>
            </a:extLst>
          </p:cNvPr>
          <p:cNvSpPr txBox="1"/>
          <p:nvPr/>
        </p:nvSpPr>
        <p:spPr>
          <a:xfrm>
            <a:off x="430015" y="247144"/>
            <a:ext cx="3837941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　</a:t>
            </a:r>
            <a:r>
              <a:rPr lang="en-US" altLang="ja-JP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Groom's</a:t>
            </a:r>
            <a:r>
              <a:rPr lang="ja-JP" altLang="en-US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 </a:t>
            </a:r>
            <a:r>
              <a:rPr lang="en-US" altLang="ja-JP" sz="2400" spc="300" dirty="0">
                <a:solidFill>
                  <a:schemeClr val="tx1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Family</a:t>
            </a:r>
            <a:endParaRPr sz="2400" spc="300" dirty="0">
              <a:solidFill>
                <a:schemeClr val="tx1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36" name="Google Shape;58;p13">
            <a:extLst>
              <a:ext uri="{FF2B5EF4-FFF2-40B4-BE49-F238E27FC236}">
                <a16:creationId xmlns:a16="http://schemas.microsoft.com/office/drawing/2014/main" id="{1176A04F-0913-484E-888E-1DBAC1837A1F}"/>
              </a:ext>
            </a:extLst>
          </p:cNvPr>
          <p:cNvSpPr txBox="1"/>
          <p:nvPr/>
        </p:nvSpPr>
        <p:spPr>
          <a:xfrm>
            <a:off x="1140608" y="4012154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Mother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0" name="Google Shape;58;p13">
            <a:extLst>
              <a:ext uri="{FF2B5EF4-FFF2-40B4-BE49-F238E27FC236}">
                <a16:creationId xmlns:a16="http://schemas.microsoft.com/office/drawing/2014/main" id="{832800C5-F862-46ED-9EA8-845503BA4DBA}"/>
              </a:ext>
            </a:extLst>
          </p:cNvPr>
          <p:cNvSpPr txBox="1"/>
          <p:nvPr/>
        </p:nvSpPr>
        <p:spPr>
          <a:xfrm>
            <a:off x="1064328" y="2371699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Father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14DDAE-CA18-467A-9CCF-57AF13FA72BC}"/>
              </a:ext>
            </a:extLst>
          </p:cNvPr>
          <p:cNvSpPr txBox="1"/>
          <p:nvPr/>
        </p:nvSpPr>
        <p:spPr>
          <a:xfrm>
            <a:off x="1986140" y="1638952"/>
            <a:ext cx="3698767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父：ひろし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出身：愛知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趣味：お酒を飲むこと／釣り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688854-C765-420B-A008-DFF3DFF26CC4}"/>
              </a:ext>
            </a:extLst>
          </p:cNvPr>
          <p:cNvSpPr txBox="1"/>
          <p:nvPr/>
        </p:nvSpPr>
        <p:spPr>
          <a:xfrm>
            <a:off x="1986139" y="3344212"/>
            <a:ext cx="3698767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母：まりこ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出身：三重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趣味：フラワーアレンジ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AC9C654-571E-4171-AE50-7E8E072ED4DA}"/>
              </a:ext>
            </a:extLst>
          </p:cNvPr>
          <p:cNvSpPr txBox="1"/>
          <p:nvPr/>
        </p:nvSpPr>
        <p:spPr>
          <a:xfrm>
            <a:off x="678171" y="5556148"/>
            <a:ext cx="3698767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・ごきょうだいやペットを追加しても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・家族写真を入れても◎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角丸四角形 48">
            <a:extLst>
              <a:ext uri="{FF2B5EF4-FFF2-40B4-BE49-F238E27FC236}">
                <a16:creationId xmlns:a16="http://schemas.microsoft.com/office/drawing/2014/main" id="{52B2A1AD-9BF5-4026-8D2A-2305223FD84C}"/>
              </a:ext>
            </a:extLst>
          </p:cNvPr>
          <p:cNvSpPr/>
          <p:nvPr/>
        </p:nvSpPr>
        <p:spPr>
          <a:xfrm>
            <a:off x="812866" y="4908918"/>
            <a:ext cx="3429379" cy="1743739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E471132-A4F8-486D-B2F9-373F16C6F58E}"/>
              </a:ext>
            </a:extLst>
          </p:cNvPr>
          <p:cNvSpPr txBox="1"/>
          <p:nvPr/>
        </p:nvSpPr>
        <p:spPr>
          <a:xfrm>
            <a:off x="678171" y="880643"/>
            <a:ext cx="3698767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〒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111-111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東京都○○区○○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1-1-1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：０３－１１１１－１１１１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408EBA7-78E6-452F-8618-0EF40F2EB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54" t="8373" r="14788" b="78837"/>
          <a:stretch/>
        </p:blipFill>
        <p:spPr>
          <a:xfrm>
            <a:off x="548457" y="1676958"/>
            <a:ext cx="946171" cy="100409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91A640F-91E9-4E88-B51B-A69F99B67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13" t="10388" r="24888" b="76994"/>
          <a:stretch/>
        </p:blipFill>
        <p:spPr>
          <a:xfrm>
            <a:off x="501038" y="3330633"/>
            <a:ext cx="927780" cy="996969"/>
          </a:xfrm>
          <a:prstGeom prst="rect">
            <a:avLst/>
          </a:prstGeom>
        </p:spPr>
      </p:pic>
      <p:pic>
        <p:nvPicPr>
          <p:cNvPr id="52" name="図 51" descr="屋外, 草, 立つ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F531F9BE-4DDE-4D51-A67F-3BCCA3A70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7" t="24524" r="17413" b="10999"/>
          <a:stretch/>
        </p:blipFill>
        <p:spPr>
          <a:xfrm>
            <a:off x="6014219" y="1070132"/>
            <a:ext cx="3132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3"/>
          <p:cNvCxnSpPr/>
          <p:nvPr/>
        </p:nvCxnSpPr>
        <p:spPr>
          <a:xfrm>
            <a:off x="1986140" y="845500"/>
            <a:ext cx="111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58;p13">
            <a:extLst>
              <a:ext uri="{FF2B5EF4-FFF2-40B4-BE49-F238E27FC236}">
                <a16:creationId xmlns:a16="http://schemas.microsoft.com/office/drawing/2014/main" id="{DEC6A38B-9E0F-E549-B925-5CCE26DFF330}"/>
              </a:ext>
            </a:extLst>
          </p:cNvPr>
          <p:cNvSpPr txBox="1"/>
          <p:nvPr/>
        </p:nvSpPr>
        <p:spPr>
          <a:xfrm>
            <a:off x="4120385" y="50053"/>
            <a:ext cx="1665231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About us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543E5E-6B09-4A94-9E9E-CB65DE817AE0}"/>
              </a:ext>
            </a:extLst>
          </p:cNvPr>
          <p:cNvSpPr txBox="1"/>
          <p:nvPr/>
        </p:nvSpPr>
        <p:spPr>
          <a:xfrm>
            <a:off x="2130520" y="1227183"/>
            <a:ext cx="1752769" cy="173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名前：健太（けんた）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誕生日：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1990.1.13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血液型：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型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性格：穏やか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仕事：建築士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趣味：お酒を飲むこと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キャンプ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特技：サッカー！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302A2A98-9776-41F2-AF2E-C84B8ACD6CA4}"/>
              </a:ext>
            </a:extLst>
          </p:cNvPr>
          <p:cNvSpPr txBox="1"/>
          <p:nvPr/>
        </p:nvSpPr>
        <p:spPr>
          <a:xfrm>
            <a:off x="2034843" y="685664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Groom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3" name="Google Shape;58;p13">
            <a:extLst>
              <a:ext uri="{FF2B5EF4-FFF2-40B4-BE49-F238E27FC236}">
                <a16:creationId xmlns:a16="http://schemas.microsoft.com/office/drawing/2014/main" id="{0C784CC9-0827-45D2-ACCA-07EA25DBDA77}"/>
              </a:ext>
            </a:extLst>
          </p:cNvPr>
          <p:cNvSpPr txBox="1"/>
          <p:nvPr/>
        </p:nvSpPr>
        <p:spPr>
          <a:xfrm>
            <a:off x="5845026" y="685664"/>
            <a:ext cx="1738590" cy="63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00" dirty="0">
                <a:solidFill>
                  <a:sysClr val="windowText" lastClr="000000"/>
                </a:solidFill>
                <a:latin typeface="MinervaModern Regular" panose="02000503020000020004" pitchFamily="50" charset="0"/>
                <a:ea typeface="Julius Sans One"/>
                <a:cs typeface="Julius Sans One"/>
                <a:sym typeface="Julius Sans One"/>
              </a:rPr>
              <a:t>Bride</a:t>
            </a:r>
            <a:endParaRPr sz="2000" spc="300" dirty="0">
              <a:solidFill>
                <a:sysClr val="windowText" lastClr="000000"/>
              </a:solidFill>
              <a:latin typeface="MinervaModern Regular" panose="02000503020000020004" pitchFamily="50" charset="0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DFEA85-6E1A-4A34-94F9-82CD0AD1E948}"/>
              </a:ext>
            </a:extLst>
          </p:cNvPr>
          <p:cNvSpPr txBox="1"/>
          <p:nvPr/>
        </p:nvSpPr>
        <p:spPr>
          <a:xfrm>
            <a:off x="6020799" y="1226040"/>
            <a:ext cx="2189723" cy="173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名前：麻利絵（まりえ）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誕生日：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1991.2.20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血液型：</a:t>
            </a:r>
            <a:r>
              <a:rPr kumimoji="1" lang="en-US" altLang="ja-JP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型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性格：とにかく元気！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仕事：保育士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趣味：お花を飾ること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カフェ巡り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特技：ピアノ</a:t>
            </a: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800" spc="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F1F8D6-24BD-405B-9A5F-692E6ABF1E05}"/>
              </a:ext>
            </a:extLst>
          </p:cNvPr>
          <p:cNvCxnSpPr>
            <a:cxnSpLocks/>
          </p:cNvCxnSpPr>
          <p:nvPr/>
        </p:nvCxnSpPr>
        <p:spPr>
          <a:xfrm>
            <a:off x="728777" y="4952215"/>
            <a:ext cx="84484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EAD3DFC-EABD-4B47-AB24-A4C93A676370}"/>
              </a:ext>
            </a:extLst>
          </p:cNvPr>
          <p:cNvSpPr txBox="1"/>
          <p:nvPr/>
        </p:nvSpPr>
        <p:spPr>
          <a:xfrm>
            <a:off x="3892244" y="5134520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（株）品川食品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C63387A-8E77-4BCF-A920-390501314514}"/>
              </a:ext>
            </a:extLst>
          </p:cNvPr>
          <p:cNvSpPr txBox="1"/>
          <p:nvPr/>
        </p:nvSpPr>
        <p:spPr>
          <a:xfrm>
            <a:off x="3429957" y="5213980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名古屋大学　法学部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E7D4BC4-FA2E-4BA8-AA1D-BAED67634863}"/>
              </a:ext>
            </a:extLst>
          </p:cNvPr>
          <p:cNvSpPr txBox="1"/>
          <p:nvPr/>
        </p:nvSpPr>
        <p:spPr>
          <a:xfrm>
            <a:off x="2967670" y="5213980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名古屋高校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E9BA8B-B7D7-4508-B729-E0D4FBCC7D25}"/>
              </a:ext>
            </a:extLst>
          </p:cNvPr>
          <p:cNvSpPr txBox="1"/>
          <p:nvPr/>
        </p:nvSpPr>
        <p:spPr>
          <a:xfrm>
            <a:off x="2505383" y="5209529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名古屋第一中学校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C3A3501-9CF6-4105-8CD3-9B6307D53222}"/>
              </a:ext>
            </a:extLst>
          </p:cNvPr>
          <p:cNvSpPr txBox="1"/>
          <p:nvPr/>
        </p:nvSpPr>
        <p:spPr>
          <a:xfrm>
            <a:off x="2043096" y="5219731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名古屋小学校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0016C93-1BC6-4189-8C53-6FEA5E298446}"/>
              </a:ext>
            </a:extLst>
          </p:cNvPr>
          <p:cNvSpPr txBox="1"/>
          <p:nvPr/>
        </p:nvSpPr>
        <p:spPr>
          <a:xfrm>
            <a:off x="1576666" y="5209801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あんず幼稚園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F81F6ED-8EE4-468E-A1D0-FEA14404FB0A}"/>
              </a:ext>
            </a:extLst>
          </p:cNvPr>
          <p:cNvSpPr txBox="1"/>
          <p:nvPr/>
        </p:nvSpPr>
        <p:spPr>
          <a:xfrm>
            <a:off x="1114379" y="5209801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愛知県名古屋市出身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A0CC9BDC-5FB6-431D-B114-92DEBE1BCB37}"/>
              </a:ext>
            </a:extLst>
          </p:cNvPr>
          <p:cNvSpPr txBox="1"/>
          <p:nvPr/>
        </p:nvSpPr>
        <p:spPr>
          <a:xfrm>
            <a:off x="8453914" y="5214252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東京都品川区出身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2F1BB01-F733-47EB-9978-12FC75209FA5}"/>
              </a:ext>
            </a:extLst>
          </p:cNvPr>
          <p:cNvSpPr txBox="1"/>
          <p:nvPr/>
        </p:nvSpPr>
        <p:spPr>
          <a:xfrm>
            <a:off x="7991627" y="5214252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さくら幼稚園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EDB16D6-4B4B-494C-86C9-8B1312BA1F01}"/>
              </a:ext>
            </a:extLst>
          </p:cNvPr>
          <p:cNvSpPr txBox="1"/>
          <p:nvPr/>
        </p:nvSpPr>
        <p:spPr>
          <a:xfrm>
            <a:off x="7529340" y="5214252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品川小学校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260B0F4-39A5-4FBE-B60F-BE424545597A}"/>
              </a:ext>
            </a:extLst>
          </p:cNvPr>
          <p:cNvSpPr txBox="1"/>
          <p:nvPr/>
        </p:nvSpPr>
        <p:spPr>
          <a:xfrm>
            <a:off x="7067053" y="5209801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品川第一中学校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372F673-D01C-4E8D-8430-47680BF7A0F4}"/>
              </a:ext>
            </a:extLst>
          </p:cNvPr>
          <p:cNvSpPr txBox="1"/>
          <p:nvPr/>
        </p:nvSpPr>
        <p:spPr>
          <a:xfrm>
            <a:off x="6604766" y="5211125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品川中央高校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2C5E967-B499-471C-8A86-8E6C8BD1DDFC}"/>
              </a:ext>
            </a:extLst>
          </p:cNvPr>
          <p:cNvSpPr txBox="1"/>
          <p:nvPr/>
        </p:nvSpPr>
        <p:spPr>
          <a:xfrm>
            <a:off x="6140903" y="5209801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品川大学　法学部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82A5CD3-E763-4F0B-9AB5-AF7E305DB1FE}"/>
              </a:ext>
            </a:extLst>
          </p:cNvPr>
          <p:cNvSpPr txBox="1"/>
          <p:nvPr/>
        </p:nvSpPr>
        <p:spPr>
          <a:xfrm>
            <a:off x="5676049" y="5134520"/>
            <a:ext cx="323165" cy="1719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00" spc="3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（株）品川食品</a:t>
            </a:r>
          </a:p>
        </p:txBody>
      </p:sp>
      <p:pic>
        <p:nvPicPr>
          <p:cNvPr id="93" name="図 92" descr="光 が含まれている画像&#10;&#10;自動的に生成された説明">
            <a:extLst>
              <a:ext uri="{FF2B5EF4-FFF2-40B4-BE49-F238E27FC236}">
                <a16:creationId xmlns:a16="http://schemas.microsoft.com/office/drawing/2014/main" id="{EBF48B32-063E-44EB-B6FF-62E2F2B8A7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803371" y="2818601"/>
            <a:ext cx="8296275" cy="2133600"/>
          </a:xfrm>
          <a:prstGeom prst="rect">
            <a:avLst/>
          </a:prstGeom>
        </p:spPr>
      </p:pic>
      <p:sp>
        <p:nvSpPr>
          <p:cNvPr id="94" name="楕円 93">
            <a:extLst>
              <a:ext uri="{FF2B5EF4-FFF2-40B4-BE49-F238E27FC236}">
                <a16:creationId xmlns:a16="http://schemas.microsoft.com/office/drawing/2014/main" id="{477DF9AA-D0FE-445B-911B-892D245710A6}"/>
              </a:ext>
            </a:extLst>
          </p:cNvPr>
          <p:cNvSpPr/>
          <p:nvPr/>
        </p:nvSpPr>
        <p:spPr>
          <a:xfrm>
            <a:off x="7867339" y="863254"/>
            <a:ext cx="1344177" cy="1373526"/>
          </a:xfrm>
          <a:prstGeom prst="ellipse">
            <a:avLst/>
          </a:prstGeom>
          <a:solidFill>
            <a:srgbClr val="E3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17634513-0F18-4401-B6F5-B8CB20603F43}"/>
              </a:ext>
            </a:extLst>
          </p:cNvPr>
          <p:cNvSpPr/>
          <p:nvPr/>
        </p:nvSpPr>
        <p:spPr>
          <a:xfrm>
            <a:off x="641963" y="863254"/>
            <a:ext cx="1344177" cy="13735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7" name="図 96" descr="人, 屋外, 男, 水 が含まれている画像&#10;&#10;自動的に生成された説明">
            <a:extLst>
              <a:ext uri="{FF2B5EF4-FFF2-40B4-BE49-F238E27FC236}">
                <a16:creationId xmlns:a16="http://schemas.microsoft.com/office/drawing/2014/main" id="{C6A770A0-EA83-42D9-9E53-D5006F270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81" t="3861" r="21960" b="51675"/>
          <a:stretch/>
        </p:blipFill>
        <p:spPr>
          <a:xfrm>
            <a:off x="565138" y="845500"/>
            <a:ext cx="1440000" cy="1440000"/>
          </a:xfrm>
          <a:prstGeom prst="ellipse">
            <a:avLst/>
          </a:prstGeom>
        </p:spPr>
      </p:pic>
      <p:pic>
        <p:nvPicPr>
          <p:cNvPr id="99" name="図 98" descr="白いドレスを着た女性&#10;&#10;中程度の精度で自動的に生成された説明">
            <a:extLst>
              <a:ext uri="{FF2B5EF4-FFF2-40B4-BE49-F238E27FC236}">
                <a16:creationId xmlns:a16="http://schemas.microsoft.com/office/drawing/2014/main" id="{B9084D46-866C-44FC-ABB2-F3105818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94" t="10480" r="19111" b="61419"/>
          <a:stretch/>
        </p:blipFill>
        <p:spPr>
          <a:xfrm>
            <a:off x="7824610" y="863254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65180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499</Words>
  <Application>Microsoft Office PowerPoint</Application>
  <PresentationFormat>A4 210 x 297 mm</PresentationFormat>
  <Paragraphs>111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MinervaModern Regular</vt:lpstr>
      <vt:lpstr>游ゴシック</vt:lpstr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Teshirogi, Syoko</dc:creator>
  <cp:lastModifiedBy>Teshirogi, Syoko</cp:lastModifiedBy>
  <cp:revision>72</cp:revision>
  <cp:lastPrinted>2022-06-15T02:36:43Z</cp:lastPrinted>
  <dcterms:modified xsi:type="dcterms:W3CDTF">2022-06-16T03:58:20Z</dcterms:modified>
</cp:coreProperties>
</file>