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>
        <p:scale>
          <a:sx n="50" d="100"/>
          <a:sy n="50" d="100"/>
        </p:scale>
        <p:origin x="18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22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63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86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32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48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52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67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88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20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52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87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9D5D-94FE-4C9A-8094-4942696A1EF4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645F-247C-4026-9979-C4C4149F5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660F41A6-9B22-41FE-8F94-69EA1BBD2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14" name="図 13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A0DD130D-6F9B-4993-AC76-D353FBBE34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47" y="0"/>
            <a:ext cx="6928294" cy="9905999"/>
          </a:xfrm>
          <a:prstGeom prst="rect">
            <a:avLst/>
          </a:prstGeom>
        </p:spPr>
      </p:pic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D09C56A0-75AF-4570-94E0-1A2DDC5ED0C5}"/>
              </a:ext>
            </a:extLst>
          </p:cNvPr>
          <p:cNvGrpSpPr/>
          <p:nvPr/>
        </p:nvGrpSpPr>
        <p:grpSpPr>
          <a:xfrm>
            <a:off x="2801936" y="3958648"/>
            <a:ext cx="1276311" cy="363102"/>
            <a:chOff x="2794785" y="1476373"/>
            <a:chExt cx="1276311" cy="363102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71E99F5-E864-431C-B016-B33A1367BEC4}"/>
                </a:ext>
              </a:extLst>
            </p:cNvPr>
            <p:cNvSpPr txBox="1"/>
            <p:nvPr/>
          </p:nvSpPr>
          <p:spPr>
            <a:xfrm>
              <a:off x="3078269" y="1639420"/>
              <a:ext cx="76174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spc="100" dirty="0">
                  <a:solidFill>
                    <a:schemeClr val="bg1"/>
                  </a:solidFill>
                  <a:latin typeface="UD Digi Kyokasho N-R" panose="02020400000000000000" pitchFamily="17" charset="-128"/>
                  <a:ea typeface="UD Digi Kyokasho N-R" panose="02020400000000000000" pitchFamily="17" charset="-128"/>
                </a:rPr>
                <a:t>2021.11.11</a:t>
              </a:r>
              <a:endParaRPr kumimoji="1" lang="ja-JP" altLang="en-US" sz="700" spc="100" dirty="0">
                <a:solidFill>
                  <a:schemeClr val="bg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2EA4B809-6427-42F4-BAC7-CC2BF87DA977}"/>
                </a:ext>
              </a:extLst>
            </p:cNvPr>
            <p:cNvSpPr txBox="1"/>
            <p:nvPr/>
          </p:nvSpPr>
          <p:spPr>
            <a:xfrm>
              <a:off x="2794785" y="1476373"/>
              <a:ext cx="12763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spc="150" dirty="0">
                  <a:solidFill>
                    <a:schemeClr val="bg1"/>
                  </a:solidFill>
                </a:rPr>
                <a:t>KENTA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&amp;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MARIE</a:t>
              </a:r>
              <a:endParaRPr kumimoji="1" lang="ja-JP" altLang="en-US" sz="1000" spc="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AC47563-FB73-4ECA-A89F-17ACD895FE17}"/>
              </a:ext>
            </a:extLst>
          </p:cNvPr>
          <p:cNvGrpSpPr/>
          <p:nvPr/>
        </p:nvGrpSpPr>
        <p:grpSpPr>
          <a:xfrm>
            <a:off x="2794785" y="8879898"/>
            <a:ext cx="1276311" cy="363102"/>
            <a:chOff x="2794785" y="1476373"/>
            <a:chExt cx="1276311" cy="363102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0D945736-3822-4D2F-A55B-508FB15D077F}"/>
                </a:ext>
              </a:extLst>
            </p:cNvPr>
            <p:cNvSpPr txBox="1"/>
            <p:nvPr/>
          </p:nvSpPr>
          <p:spPr>
            <a:xfrm>
              <a:off x="3078269" y="1639420"/>
              <a:ext cx="76174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spc="100" dirty="0">
                  <a:solidFill>
                    <a:schemeClr val="bg1"/>
                  </a:solidFill>
                  <a:latin typeface="UD Digi Kyokasho N-R" panose="02020400000000000000" pitchFamily="17" charset="-128"/>
                  <a:ea typeface="UD Digi Kyokasho N-R" panose="02020400000000000000" pitchFamily="17" charset="-128"/>
                </a:rPr>
                <a:t>2021.11.11</a:t>
              </a:r>
              <a:endParaRPr kumimoji="1" lang="ja-JP" altLang="en-US" sz="700" spc="100" dirty="0">
                <a:solidFill>
                  <a:schemeClr val="bg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E195EBD9-FBB3-4079-A925-A319363E2C6F}"/>
                </a:ext>
              </a:extLst>
            </p:cNvPr>
            <p:cNvSpPr txBox="1"/>
            <p:nvPr/>
          </p:nvSpPr>
          <p:spPr>
            <a:xfrm>
              <a:off x="2794785" y="1476373"/>
              <a:ext cx="12763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spc="150" dirty="0">
                  <a:solidFill>
                    <a:schemeClr val="bg1"/>
                  </a:solidFill>
                </a:rPr>
                <a:t>KENTA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&amp;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MARIE</a:t>
              </a:r>
              <a:endParaRPr kumimoji="1" lang="ja-JP" altLang="en-US" sz="1000" spc="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CA074AB4-323F-4828-8AA5-DE9336F6726D}"/>
              </a:ext>
            </a:extLst>
          </p:cNvPr>
          <p:cNvGrpSpPr/>
          <p:nvPr/>
        </p:nvGrpSpPr>
        <p:grpSpPr>
          <a:xfrm>
            <a:off x="2795586" y="6405144"/>
            <a:ext cx="1276311" cy="363102"/>
            <a:chOff x="2794785" y="1476373"/>
            <a:chExt cx="1276311" cy="363102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4AC1B7CF-2EAD-4546-8E95-67A23DDEA3E1}"/>
                </a:ext>
              </a:extLst>
            </p:cNvPr>
            <p:cNvSpPr txBox="1"/>
            <p:nvPr/>
          </p:nvSpPr>
          <p:spPr>
            <a:xfrm>
              <a:off x="3078269" y="1639420"/>
              <a:ext cx="76174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spc="100" dirty="0">
                  <a:solidFill>
                    <a:schemeClr val="bg1"/>
                  </a:solidFill>
                  <a:latin typeface="UD Digi Kyokasho N-R" panose="02020400000000000000" pitchFamily="17" charset="-128"/>
                  <a:ea typeface="UD Digi Kyokasho N-R" panose="02020400000000000000" pitchFamily="17" charset="-128"/>
                </a:rPr>
                <a:t>2021.11.11</a:t>
              </a:r>
              <a:endParaRPr kumimoji="1" lang="ja-JP" altLang="en-US" sz="700" spc="100" dirty="0">
                <a:solidFill>
                  <a:schemeClr val="bg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1B4023B-D71C-44C3-A437-9AE09532DD95}"/>
                </a:ext>
              </a:extLst>
            </p:cNvPr>
            <p:cNvSpPr txBox="1"/>
            <p:nvPr/>
          </p:nvSpPr>
          <p:spPr>
            <a:xfrm>
              <a:off x="2794785" y="1476373"/>
              <a:ext cx="12763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spc="150" dirty="0">
                  <a:solidFill>
                    <a:schemeClr val="bg1"/>
                  </a:solidFill>
                </a:rPr>
                <a:t>KENTA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&amp;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MARIE</a:t>
              </a:r>
              <a:endParaRPr kumimoji="1" lang="ja-JP" altLang="en-US" sz="1000" spc="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E7EAE4E-CE6F-42B3-874D-5581F1E0F0EB}"/>
              </a:ext>
            </a:extLst>
          </p:cNvPr>
          <p:cNvGrpSpPr/>
          <p:nvPr/>
        </p:nvGrpSpPr>
        <p:grpSpPr>
          <a:xfrm>
            <a:off x="2794785" y="1476373"/>
            <a:ext cx="1276311" cy="363102"/>
            <a:chOff x="2794785" y="1476373"/>
            <a:chExt cx="1276311" cy="363102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C364D247-38AC-4C1C-88B7-33EBA0A7CB1A}"/>
                </a:ext>
              </a:extLst>
            </p:cNvPr>
            <p:cNvSpPr txBox="1"/>
            <p:nvPr/>
          </p:nvSpPr>
          <p:spPr>
            <a:xfrm>
              <a:off x="3078269" y="1639420"/>
              <a:ext cx="76174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spc="100" dirty="0">
                  <a:solidFill>
                    <a:schemeClr val="bg1"/>
                  </a:solidFill>
                  <a:latin typeface="UD Digi Kyokasho N-R" panose="02020400000000000000" pitchFamily="17" charset="-128"/>
                  <a:ea typeface="UD Digi Kyokasho N-R" panose="02020400000000000000" pitchFamily="17" charset="-128"/>
                </a:rPr>
                <a:t>2021.11.11</a:t>
              </a:r>
              <a:endParaRPr kumimoji="1" lang="ja-JP" altLang="en-US" sz="700" spc="100" dirty="0">
                <a:solidFill>
                  <a:schemeClr val="bg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CD44A88D-CD47-46F6-963B-DA25CC5E97B1}"/>
                </a:ext>
              </a:extLst>
            </p:cNvPr>
            <p:cNvSpPr txBox="1"/>
            <p:nvPr/>
          </p:nvSpPr>
          <p:spPr>
            <a:xfrm>
              <a:off x="2794785" y="1476373"/>
              <a:ext cx="12763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spc="150" dirty="0">
                  <a:solidFill>
                    <a:schemeClr val="bg1"/>
                  </a:solidFill>
                </a:rPr>
                <a:t>KENTA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&amp;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MARIE</a:t>
              </a:r>
              <a:endParaRPr kumimoji="1" lang="ja-JP" altLang="en-US" sz="1000" spc="1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67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660F41A6-9B22-41FE-8F94-69EA1BBD2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6" name="図 5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1281F1BE-69B0-4B86-BE3B-12DB1473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C8BA439-EDA4-487D-A179-0CABA27E658C}"/>
              </a:ext>
            </a:extLst>
          </p:cNvPr>
          <p:cNvGrpSpPr/>
          <p:nvPr/>
        </p:nvGrpSpPr>
        <p:grpSpPr>
          <a:xfrm>
            <a:off x="2794785" y="1476373"/>
            <a:ext cx="1276311" cy="363102"/>
            <a:chOff x="2794785" y="1476373"/>
            <a:chExt cx="1276311" cy="36310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2EDA0D59-D044-46BE-9C57-0460575AA58D}"/>
                </a:ext>
              </a:extLst>
            </p:cNvPr>
            <p:cNvSpPr txBox="1"/>
            <p:nvPr/>
          </p:nvSpPr>
          <p:spPr>
            <a:xfrm>
              <a:off x="3078269" y="1639420"/>
              <a:ext cx="76174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spc="100" dirty="0">
                  <a:solidFill>
                    <a:schemeClr val="bg1"/>
                  </a:solidFill>
                  <a:latin typeface="UD Digi Kyokasho N-R" panose="02020400000000000000" pitchFamily="17" charset="-128"/>
                  <a:ea typeface="UD Digi Kyokasho N-R" panose="02020400000000000000" pitchFamily="17" charset="-128"/>
                </a:rPr>
                <a:t>2021.11.11</a:t>
              </a:r>
              <a:endParaRPr kumimoji="1" lang="ja-JP" altLang="en-US" sz="700" spc="100" dirty="0">
                <a:solidFill>
                  <a:schemeClr val="bg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405F22E3-D58A-4036-B125-CAB813F18E8B}"/>
                </a:ext>
              </a:extLst>
            </p:cNvPr>
            <p:cNvSpPr txBox="1"/>
            <p:nvPr/>
          </p:nvSpPr>
          <p:spPr>
            <a:xfrm>
              <a:off x="2794785" y="1476373"/>
              <a:ext cx="12763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spc="150" dirty="0">
                  <a:solidFill>
                    <a:schemeClr val="bg1"/>
                  </a:solidFill>
                </a:rPr>
                <a:t>KENTA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&amp;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MARIE</a:t>
              </a:r>
              <a:endParaRPr kumimoji="1" lang="ja-JP" altLang="en-US" sz="1000" spc="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049A4CA-2C17-48E4-A611-3F2F9ED2C1AB}"/>
              </a:ext>
            </a:extLst>
          </p:cNvPr>
          <p:cNvGrpSpPr/>
          <p:nvPr/>
        </p:nvGrpSpPr>
        <p:grpSpPr>
          <a:xfrm>
            <a:off x="2790844" y="3978273"/>
            <a:ext cx="1276311" cy="363102"/>
            <a:chOff x="2794785" y="1476373"/>
            <a:chExt cx="1276311" cy="363102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B131858-9E53-40D4-B9A4-532C1E493E7D}"/>
                </a:ext>
              </a:extLst>
            </p:cNvPr>
            <p:cNvSpPr txBox="1"/>
            <p:nvPr/>
          </p:nvSpPr>
          <p:spPr>
            <a:xfrm>
              <a:off x="3078269" y="1639420"/>
              <a:ext cx="76174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spc="100" dirty="0">
                  <a:solidFill>
                    <a:schemeClr val="bg1"/>
                  </a:solidFill>
                  <a:latin typeface="UD Digi Kyokasho N-R" panose="02020400000000000000" pitchFamily="17" charset="-128"/>
                  <a:ea typeface="UD Digi Kyokasho N-R" panose="02020400000000000000" pitchFamily="17" charset="-128"/>
                </a:rPr>
                <a:t>2021.11.11</a:t>
              </a:r>
              <a:endParaRPr kumimoji="1" lang="ja-JP" altLang="en-US" sz="700" spc="100" dirty="0">
                <a:solidFill>
                  <a:schemeClr val="bg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E5FE2FEF-E1FB-40FF-A07F-A24B559916C4}"/>
                </a:ext>
              </a:extLst>
            </p:cNvPr>
            <p:cNvSpPr txBox="1"/>
            <p:nvPr/>
          </p:nvSpPr>
          <p:spPr>
            <a:xfrm>
              <a:off x="2794785" y="1476373"/>
              <a:ext cx="12763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spc="150" dirty="0">
                  <a:solidFill>
                    <a:schemeClr val="bg1"/>
                  </a:solidFill>
                </a:rPr>
                <a:t>KENTA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&amp;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MARIE</a:t>
              </a:r>
              <a:endParaRPr kumimoji="1" lang="ja-JP" altLang="en-US" sz="1000" spc="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5EFFC45-DCBD-4989-BE4B-CFF77A9DECCB}"/>
              </a:ext>
            </a:extLst>
          </p:cNvPr>
          <p:cNvGrpSpPr/>
          <p:nvPr/>
        </p:nvGrpSpPr>
        <p:grpSpPr>
          <a:xfrm>
            <a:off x="2790843" y="6462153"/>
            <a:ext cx="1276311" cy="363102"/>
            <a:chOff x="2794785" y="1476373"/>
            <a:chExt cx="1276311" cy="363102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E296552-A01D-44F2-A95E-CFD52BA1EB5F}"/>
                </a:ext>
              </a:extLst>
            </p:cNvPr>
            <p:cNvSpPr txBox="1"/>
            <p:nvPr/>
          </p:nvSpPr>
          <p:spPr>
            <a:xfrm>
              <a:off x="3078269" y="1639420"/>
              <a:ext cx="76174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spc="100" dirty="0">
                  <a:solidFill>
                    <a:schemeClr val="bg1"/>
                  </a:solidFill>
                  <a:latin typeface="UD Digi Kyokasho N-R" panose="02020400000000000000" pitchFamily="17" charset="-128"/>
                  <a:ea typeface="UD Digi Kyokasho N-R" panose="02020400000000000000" pitchFamily="17" charset="-128"/>
                </a:rPr>
                <a:t>2021.11.11</a:t>
              </a:r>
              <a:endParaRPr kumimoji="1" lang="ja-JP" altLang="en-US" sz="700" spc="100" dirty="0">
                <a:solidFill>
                  <a:schemeClr val="bg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E8411D11-9844-44AE-8565-B6482CDC1686}"/>
                </a:ext>
              </a:extLst>
            </p:cNvPr>
            <p:cNvSpPr txBox="1"/>
            <p:nvPr/>
          </p:nvSpPr>
          <p:spPr>
            <a:xfrm>
              <a:off x="2794785" y="1476373"/>
              <a:ext cx="12763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spc="150" dirty="0">
                  <a:solidFill>
                    <a:schemeClr val="bg1"/>
                  </a:solidFill>
                </a:rPr>
                <a:t>KENTA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&amp;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MARIE</a:t>
              </a:r>
              <a:endParaRPr kumimoji="1" lang="ja-JP" altLang="en-US" sz="1000" spc="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92A127C8-7AF6-4F6B-8AAD-0F66EFF2C483}"/>
              </a:ext>
            </a:extLst>
          </p:cNvPr>
          <p:cNvGrpSpPr/>
          <p:nvPr/>
        </p:nvGrpSpPr>
        <p:grpSpPr>
          <a:xfrm>
            <a:off x="2790842" y="8936506"/>
            <a:ext cx="1276311" cy="363102"/>
            <a:chOff x="2794785" y="1476373"/>
            <a:chExt cx="1276311" cy="363102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BB315991-2F9B-4B83-9A94-5230A3BD3FF8}"/>
                </a:ext>
              </a:extLst>
            </p:cNvPr>
            <p:cNvSpPr txBox="1"/>
            <p:nvPr/>
          </p:nvSpPr>
          <p:spPr>
            <a:xfrm>
              <a:off x="3078269" y="1639420"/>
              <a:ext cx="76174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spc="100" dirty="0">
                  <a:solidFill>
                    <a:schemeClr val="bg1"/>
                  </a:solidFill>
                  <a:latin typeface="UD Digi Kyokasho N-R" panose="02020400000000000000" pitchFamily="17" charset="-128"/>
                  <a:ea typeface="UD Digi Kyokasho N-R" panose="02020400000000000000" pitchFamily="17" charset="-128"/>
                </a:rPr>
                <a:t>2021.11.11</a:t>
              </a:r>
              <a:endParaRPr kumimoji="1" lang="ja-JP" altLang="en-US" sz="700" spc="100" dirty="0">
                <a:solidFill>
                  <a:schemeClr val="bg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3F722478-6E12-4F62-B7DE-383413345ECA}"/>
                </a:ext>
              </a:extLst>
            </p:cNvPr>
            <p:cNvSpPr txBox="1"/>
            <p:nvPr/>
          </p:nvSpPr>
          <p:spPr>
            <a:xfrm>
              <a:off x="2794785" y="1476373"/>
              <a:ext cx="12763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spc="150" dirty="0">
                  <a:solidFill>
                    <a:schemeClr val="bg1"/>
                  </a:solidFill>
                </a:rPr>
                <a:t>KENTA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&amp;</a:t>
              </a:r>
              <a:r>
                <a:rPr kumimoji="1" lang="ja-JP" altLang="en-US" sz="1000" spc="15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1000" spc="150" dirty="0">
                  <a:solidFill>
                    <a:schemeClr val="bg1"/>
                  </a:solidFill>
                </a:rPr>
                <a:t>MARIE</a:t>
              </a:r>
              <a:endParaRPr kumimoji="1" lang="ja-JP" altLang="en-US" sz="1000" spc="1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975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1385</TotalTime>
  <Words>32</Words>
  <Application>Microsoft Office PowerPoint</Application>
  <PresentationFormat>A4 210 x 297 mm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Digi Kyokasho N-R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Teshirogi, Syoko</dc:creator>
  <cp:lastModifiedBy>Teshirogi, Syoko</cp:lastModifiedBy>
  <cp:revision>7</cp:revision>
  <dcterms:created xsi:type="dcterms:W3CDTF">2021-10-13T05:12:47Z</dcterms:created>
  <dcterms:modified xsi:type="dcterms:W3CDTF">2021-10-14T04:18:42Z</dcterms:modified>
</cp:coreProperties>
</file>