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4"/>
  </p:notesMasterIdLst>
  <p:sldIdLst>
    <p:sldId id="275" r:id="rId2"/>
    <p:sldId id="276" r:id="rId3"/>
  </p:sldIdLst>
  <p:sldSz cx="6858000" cy="9906000" type="A4"/>
  <p:notesSz cx="6858000" cy="9144000"/>
  <p:embeddedFontLst>
    <p:embeddedFont>
      <p:font typeface="Castoro" panose="02000000000000000000" pitchFamily="2" charset="0"/>
      <p:regular r:id="rId5"/>
    </p:embeddedFont>
    <p:embeddedFont>
      <p:font typeface="Tangerine" panose="02000000000000000000" pitchFamily="2" charset="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C7C7"/>
    <a:srgbClr val="C8D6EB"/>
    <a:srgbClr val="E6BF82"/>
    <a:srgbClr val="C4D7CC"/>
    <a:srgbClr val="9D7117"/>
    <a:srgbClr val="C5B7B7"/>
    <a:srgbClr val="CD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7"/>
    <p:restoredTop sz="94648"/>
  </p:normalViewPr>
  <p:slideViewPr>
    <p:cSldViewPr snapToGrid="0">
      <p:cViewPr varScale="1">
        <p:scale>
          <a:sx n="81" d="100"/>
          <a:sy n="81" d="100"/>
        </p:scale>
        <p:origin x="2880" y="1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9611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2365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33781" y="1433997"/>
            <a:ext cx="6390450" cy="395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511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511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511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511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511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511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511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511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511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33775" y="5458315"/>
            <a:ext cx="6390450" cy="15266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044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044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044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044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044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044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044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044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044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354344" y="8981010"/>
            <a:ext cx="411525" cy="7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33775" y="2130314"/>
            <a:ext cx="6390450" cy="378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7333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7333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7333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7333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7333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7333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7333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7333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7333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33775" y="6070952"/>
            <a:ext cx="6390450" cy="250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60377" lvl="0" indent="-495282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320752" lvl="1" indent="-458594" algn="ctr">
              <a:spcBef>
                <a:spcPts val="2311"/>
              </a:spcBef>
              <a:spcAft>
                <a:spcPts val="0"/>
              </a:spcAft>
              <a:buSzPts val="1400"/>
              <a:buChar char="○"/>
              <a:defRPr/>
            </a:lvl2pPr>
            <a:lvl3pPr marL="1981127" lvl="2" indent="-458594" algn="ctr">
              <a:spcBef>
                <a:spcPts val="2311"/>
              </a:spcBef>
              <a:spcAft>
                <a:spcPts val="0"/>
              </a:spcAft>
              <a:buSzPts val="1400"/>
              <a:buChar char="■"/>
              <a:defRPr/>
            </a:lvl3pPr>
            <a:lvl4pPr marL="2641503" lvl="3" indent="-458594" algn="ctr">
              <a:spcBef>
                <a:spcPts val="2311"/>
              </a:spcBef>
              <a:spcAft>
                <a:spcPts val="0"/>
              </a:spcAft>
              <a:buSzPts val="1400"/>
              <a:buChar char="●"/>
              <a:defRPr/>
            </a:lvl4pPr>
            <a:lvl5pPr marL="3301880" lvl="4" indent="-458594" algn="ctr">
              <a:spcBef>
                <a:spcPts val="2311"/>
              </a:spcBef>
              <a:spcAft>
                <a:spcPts val="0"/>
              </a:spcAft>
              <a:buSzPts val="1400"/>
              <a:buChar char="○"/>
              <a:defRPr/>
            </a:lvl5pPr>
            <a:lvl6pPr marL="3962256" lvl="5" indent="-458594" algn="ctr">
              <a:spcBef>
                <a:spcPts val="2311"/>
              </a:spcBef>
              <a:spcAft>
                <a:spcPts val="0"/>
              </a:spcAft>
              <a:buSzPts val="1400"/>
              <a:buChar char="■"/>
              <a:defRPr/>
            </a:lvl6pPr>
            <a:lvl7pPr marL="4622630" lvl="6" indent="-458594" algn="ctr">
              <a:spcBef>
                <a:spcPts val="2311"/>
              </a:spcBef>
              <a:spcAft>
                <a:spcPts val="0"/>
              </a:spcAft>
              <a:buSzPts val="1400"/>
              <a:buChar char="●"/>
              <a:defRPr/>
            </a:lvl7pPr>
            <a:lvl8pPr marL="5283007" lvl="7" indent="-458594" algn="ctr">
              <a:spcBef>
                <a:spcPts val="2311"/>
              </a:spcBef>
              <a:spcAft>
                <a:spcPts val="0"/>
              </a:spcAft>
              <a:buSzPts val="1400"/>
              <a:buChar char="○"/>
              <a:defRPr/>
            </a:lvl8pPr>
            <a:lvl9pPr marL="5943382" lvl="8" indent="-458594" algn="ctr">
              <a:spcBef>
                <a:spcPts val="2311"/>
              </a:spcBef>
              <a:spcAft>
                <a:spcPts val="2311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354344" y="8981010"/>
            <a:ext cx="411525" cy="7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354344" y="8981010"/>
            <a:ext cx="411525" cy="7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33775" y="4142378"/>
            <a:ext cx="6390450" cy="16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354344" y="8981010"/>
            <a:ext cx="411525" cy="7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33775" y="857086"/>
            <a:ext cx="6390450" cy="11028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33775" y="2219581"/>
            <a:ext cx="6390450" cy="6579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60377" lvl="0" indent="-49528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320752" lvl="1" indent="-458594">
              <a:spcBef>
                <a:spcPts val="2311"/>
              </a:spcBef>
              <a:spcAft>
                <a:spcPts val="0"/>
              </a:spcAft>
              <a:buSzPts val="1400"/>
              <a:buChar char="○"/>
              <a:defRPr/>
            </a:lvl2pPr>
            <a:lvl3pPr marL="1981127" lvl="2" indent="-458594">
              <a:spcBef>
                <a:spcPts val="2311"/>
              </a:spcBef>
              <a:spcAft>
                <a:spcPts val="0"/>
              </a:spcAft>
              <a:buSzPts val="1400"/>
              <a:buChar char="■"/>
              <a:defRPr/>
            </a:lvl3pPr>
            <a:lvl4pPr marL="2641503" lvl="3" indent="-458594">
              <a:spcBef>
                <a:spcPts val="2311"/>
              </a:spcBef>
              <a:spcAft>
                <a:spcPts val="0"/>
              </a:spcAft>
              <a:buSzPts val="1400"/>
              <a:buChar char="●"/>
              <a:defRPr/>
            </a:lvl4pPr>
            <a:lvl5pPr marL="3301880" lvl="4" indent="-458594">
              <a:spcBef>
                <a:spcPts val="2311"/>
              </a:spcBef>
              <a:spcAft>
                <a:spcPts val="0"/>
              </a:spcAft>
              <a:buSzPts val="1400"/>
              <a:buChar char="○"/>
              <a:defRPr/>
            </a:lvl5pPr>
            <a:lvl6pPr marL="3962256" lvl="5" indent="-458594">
              <a:spcBef>
                <a:spcPts val="2311"/>
              </a:spcBef>
              <a:spcAft>
                <a:spcPts val="0"/>
              </a:spcAft>
              <a:buSzPts val="1400"/>
              <a:buChar char="■"/>
              <a:defRPr/>
            </a:lvl6pPr>
            <a:lvl7pPr marL="4622630" lvl="6" indent="-458594">
              <a:spcBef>
                <a:spcPts val="2311"/>
              </a:spcBef>
              <a:spcAft>
                <a:spcPts val="0"/>
              </a:spcAft>
              <a:buSzPts val="1400"/>
              <a:buChar char="●"/>
              <a:defRPr/>
            </a:lvl7pPr>
            <a:lvl8pPr marL="5283007" lvl="7" indent="-458594">
              <a:spcBef>
                <a:spcPts val="2311"/>
              </a:spcBef>
              <a:spcAft>
                <a:spcPts val="0"/>
              </a:spcAft>
              <a:buSzPts val="1400"/>
              <a:buChar char="○"/>
              <a:defRPr/>
            </a:lvl8pPr>
            <a:lvl9pPr marL="5943382" lvl="8" indent="-458594">
              <a:spcBef>
                <a:spcPts val="2311"/>
              </a:spcBef>
              <a:spcAft>
                <a:spcPts val="2311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6354344" y="8981010"/>
            <a:ext cx="411525" cy="7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33775" y="857086"/>
            <a:ext cx="6390450" cy="11028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33775" y="2219581"/>
            <a:ext cx="2999925" cy="6579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60377" lvl="0" indent="-458594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22"/>
            </a:lvl1pPr>
            <a:lvl2pPr marL="1320752" lvl="1" indent="-440250">
              <a:spcBef>
                <a:spcPts val="2311"/>
              </a:spcBef>
              <a:spcAft>
                <a:spcPts val="0"/>
              </a:spcAft>
              <a:buSzPts val="1200"/>
              <a:buChar char="○"/>
              <a:defRPr sz="1733"/>
            </a:lvl2pPr>
            <a:lvl3pPr marL="1981127" lvl="2" indent="-440250">
              <a:spcBef>
                <a:spcPts val="2311"/>
              </a:spcBef>
              <a:spcAft>
                <a:spcPts val="0"/>
              </a:spcAft>
              <a:buSzPts val="1200"/>
              <a:buChar char="■"/>
              <a:defRPr sz="1733"/>
            </a:lvl3pPr>
            <a:lvl4pPr marL="2641503" lvl="3" indent="-440250">
              <a:spcBef>
                <a:spcPts val="2311"/>
              </a:spcBef>
              <a:spcAft>
                <a:spcPts val="0"/>
              </a:spcAft>
              <a:buSzPts val="1200"/>
              <a:buChar char="●"/>
              <a:defRPr sz="1733"/>
            </a:lvl4pPr>
            <a:lvl5pPr marL="3301880" lvl="4" indent="-440250">
              <a:spcBef>
                <a:spcPts val="2311"/>
              </a:spcBef>
              <a:spcAft>
                <a:spcPts val="0"/>
              </a:spcAft>
              <a:buSzPts val="1200"/>
              <a:buChar char="○"/>
              <a:defRPr sz="1733"/>
            </a:lvl5pPr>
            <a:lvl6pPr marL="3962256" lvl="5" indent="-440250">
              <a:spcBef>
                <a:spcPts val="2311"/>
              </a:spcBef>
              <a:spcAft>
                <a:spcPts val="0"/>
              </a:spcAft>
              <a:buSzPts val="1200"/>
              <a:buChar char="■"/>
              <a:defRPr sz="1733"/>
            </a:lvl6pPr>
            <a:lvl7pPr marL="4622630" lvl="6" indent="-440250">
              <a:spcBef>
                <a:spcPts val="2311"/>
              </a:spcBef>
              <a:spcAft>
                <a:spcPts val="0"/>
              </a:spcAft>
              <a:buSzPts val="1200"/>
              <a:buChar char="●"/>
              <a:defRPr sz="1733"/>
            </a:lvl7pPr>
            <a:lvl8pPr marL="5283007" lvl="7" indent="-440250">
              <a:spcBef>
                <a:spcPts val="2311"/>
              </a:spcBef>
              <a:spcAft>
                <a:spcPts val="0"/>
              </a:spcAft>
              <a:buSzPts val="1200"/>
              <a:buChar char="○"/>
              <a:defRPr sz="1733"/>
            </a:lvl8pPr>
            <a:lvl9pPr marL="5943382" lvl="8" indent="-440250">
              <a:spcBef>
                <a:spcPts val="2311"/>
              </a:spcBef>
              <a:spcAft>
                <a:spcPts val="2311"/>
              </a:spcAft>
              <a:buSzPts val="1200"/>
              <a:buChar char="■"/>
              <a:defRPr sz="1733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624300" y="2219581"/>
            <a:ext cx="2999925" cy="6579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60377" lvl="0" indent="-458594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22"/>
            </a:lvl1pPr>
            <a:lvl2pPr marL="1320752" lvl="1" indent="-440250">
              <a:spcBef>
                <a:spcPts val="2311"/>
              </a:spcBef>
              <a:spcAft>
                <a:spcPts val="0"/>
              </a:spcAft>
              <a:buSzPts val="1200"/>
              <a:buChar char="○"/>
              <a:defRPr sz="1733"/>
            </a:lvl2pPr>
            <a:lvl3pPr marL="1981127" lvl="2" indent="-440250">
              <a:spcBef>
                <a:spcPts val="2311"/>
              </a:spcBef>
              <a:spcAft>
                <a:spcPts val="0"/>
              </a:spcAft>
              <a:buSzPts val="1200"/>
              <a:buChar char="■"/>
              <a:defRPr sz="1733"/>
            </a:lvl3pPr>
            <a:lvl4pPr marL="2641503" lvl="3" indent="-440250">
              <a:spcBef>
                <a:spcPts val="2311"/>
              </a:spcBef>
              <a:spcAft>
                <a:spcPts val="0"/>
              </a:spcAft>
              <a:buSzPts val="1200"/>
              <a:buChar char="●"/>
              <a:defRPr sz="1733"/>
            </a:lvl4pPr>
            <a:lvl5pPr marL="3301880" lvl="4" indent="-440250">
              <a:spcBef>
                <a:spcPts val="2311"/>
              </a:spcBef>
              <a:spcAft>
                <a:spcPts val="0"/>
              </a:spcAft>
              <a:buSzPts val="1200"/>
              <a:buChar char="○"/>
              <a:defRPr sz="1733"/>
            </a:lvl5pPr>
            <a:lvl6pPr marL="3962256" lvl="5" indent="-440250">
              <a:spcBef>
                <a:spcPts val="2311"/>
              </a:spcBef>
              <a:spcAft>
                <a:spcPts val="0"/>
              </a:spcAft>
              <a:buSzPts val="1200"/>
              <a:buChar char="■"/>
              <a:defRPr sz="1733"/>
            </a:lvl6pPr>
            <a:lvl7pPr marL="4622630" lvl="6" indent="-440250">
              <a:spcBef>
                <a:spcPts val="2311"/>
              </a:spcBef>
              <a:spcAft>
                <a:spcPts val="0"/>
              </a:spcAft>
              <a:buSzPts val="1200"/>
              <a:buChar char="●"/>
              <a:defRPr sz="1733"/>
            </a:lvl7pPr>
            <a:lvl8pPr marL="5283007" lvl="7" indent="-440250">
              <a:spcBef>
                <a:spcPts val="2311"/>
              </a:spcBef>
              <a:spcAft>
                <a:spcPts val="0"/>
              </a:spcAft>
              <a:buSzPts val="1200"/>
              <a:buChar char="○"/>
              <a:defRPr sz="1733"/>
            </a:lvl8pPr>
            <a:lvl9pPr marL="5943382" lvl="8" indent="-440250">
              <a:spcBef>
                <a:spcPts val="2311"/>
              </a:spcBef>
              <a:spcAft>
                <a:spcPts val="2311"/>
              </a:spcAft>
              <a:buSzPts val="1200"/>
              <a:buChar char="■"/>
              <a:defRPr sz="1733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354344" y="8981010"/>
            <a:ext cx="411525" cy="7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33775" y="857086"/>
            <a:ext cx="6390450" cy="11028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354344" y="8981010"/>
            <a:ext cx="411525" cy="7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33775" y="1070044"/>
            <a:ext cx="2106000" cy="14555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467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467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467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467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467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467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467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467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467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33775" y="2676267"/>
            <a:ext cx="2106000" cy="61234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60377" lvl="0" indent="-44025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733"/>
            </a:lvl1pPr>
            <a:lvl2pPr marL="1320752" lvl="1" indent="-440250">
              <a:spcBef>
                <a:spcPts val="2311"/>
              </a:spcBef>
              <a:spcAft>
                <a:spcPts val="0"/>
              </a:spcAft>
              <a:buSzPts val="1200"/>
              <a:buChar char="○"/>
              <a:defRPr sz="1733"/>
            </a:lvl2pPr>
            <a:lvl3pPr marL="1981127" lvl="2" indent="-440250">
              <a:spcBef>
                <a:spcPts val="2311"/>
              </a:spcBef>
              <a:spcAft>
                <a:spcPts val="0"/>
              </a:spcAft>
              <a:buSzPts val="1200"/>
              <a:buChar char="■"/>
              <a:defRPr sz="1733"/>
            </a:lvl3pPr>
            <a:lvl4pPr marL="2641503" lvl="3" indent="-440250">
              <a:spcBef>
                <a:spcPts val="2311"/>
              </a:spcBef>
              <a:spcAft>
                <a:spcPts val="0"/>
              </a:spcAft>
              <a:buSzPts val="1200"/>
              <a:buChar char="●"/>
              <a:defRPr sz="1733"/>
            </a:lvl4pPr>
            <a:lvl5pPr marL="3301880" lvl="4" indent="-440250">
              <a:spcBef>
                <a:spcPts val="2311"/>
              </a:spcBef>
              <a:spcAft>
                <a:spcPts val="0"/>
              </a:spcAft>
              <a:buSzPts val="1200"/>
              <a:buChar char="○"/>
              <a:defRPr sz="1733"/>
            </a:lvl5pPr>
            <a:lvl6pPr marL="3962256" lvl="5" indent="-440250">
              <a:spcBef>
                <a:spcPts val="2311"/>
              </a:spcBef>
              <a:spcAft>
                <a:spcPts val="0"/>
              </a:spcAft>
              <a:buSzPts val="1200"/>
              <a:buChar char="■"/>
              <a:defRPr sz="1733"/>
            </a:lvl6pPr>
            <a:lvl7pPr marL="4622630" lvl="6" indent="-440250">
              <a:spcBef>
                <a:spcPts val="2311"/>
              </a:spcBef>
              <a:spcAft>
                <a:spcPts val="0"/>
              </a:spcAft>
              <a:buSzPts val="1200"/>
              <a:buChar char="●"/>
              <a:defRPr sz="1733"/>
            </a:lvl7pPr>
            <a:lvl8pPr marL="5283007" lvl="7" indent="-440250">
              <a:spcBef>
                <a:spcPts val="2311"/>
              </a:spcBef>
              <a:spcAft>
                <a:spcPts val="0"/>
              </a:spcAft>
              <a:buSzPts val="1200"/>
              <a:buChar char="○"/>
              <a:defRPr sz="1733"/>
            </a:lvl8pPr>
            <a:lvl9pPr marL="5943382" lvl="8" indent="-440250">
              <a:spcBef>
                <a:spcPts val="2311"/>
              </a:spcBef>
              <a:spcAft>
                <a:spcPts val="2311"/>
              </a:spcAft>
              <a:buSzPts val="1200"/>
              <a:buChar char="■"/>
              <a:defRPr sz="1733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354344" y="8981010"/>
            <a:ext cx="411525" cy="7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67687" y="866956"/>
            <a:ext cx="4775850" cy="78784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93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933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933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933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933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933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933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933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933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354344" y="8981010"/>
            <a:ext cx="411525" cy="7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000" y="-241"/>
            <a:ext cx="3429000" cy="990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32058" tIns="132058" rIns="132058" bIns="13205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22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99125" y="2375003"/>
            <a:ext cx="3033900" cy="285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066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066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066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066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066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066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066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066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066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99125" y="5398514"/>
            <a:ext cx="3033900" cy="23785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0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0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0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0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0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0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0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0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033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704625" y="1394515"/>
            <a:ext cx="2877750" cy="71166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60377" lvl="0" indent="-49528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320752" lvl="1" indent="-458594">
              <a:spcBef>
                <a:spcPts val="2311"/>
              </a:spcBef>
              <a:spcAft>
                <a:spcPts val="0"/>
              </a:spcAft>
              <a:buSzPts val="1400"/>
              <a:buChar char="○"/>
              <a:defRPr/>
            </a:lvl2pPr>
            <a:lvl3pPr marL="1981127" lvl="2" indent="-458594">
              <a:spcBef>
                <a:spcPts val="2311"/>
              </a:spcBef>
              <a:spcAft>
                <a:spcPts val="0"/>
              </a:spcAft>
              <a:buSzPts val="1400"/>
              <a:buChar char="■"/>
              <a:defRPr/>
            </a:lvl3pPr>
            <a:lvl4pPr marL="2641503" lvl="3" indent="-458594">
              <a:spcBef>
                <a:spcPts val="2311"/>
              </a:spcBef>
              <a:spcAft>
                <a:spcPts val="0"/>
              </a:spcAft>
              <a:buSzPts val="1400"/>
              <a:buChar char="●"/>
              <a:defRPr/>
            </a:lvl4pPr>
            <a:lvl5pPr marL="3301880" lvl="4" indent="-458594">
              <a:spcBef>
                <a:spcPts val="2311"/>
              </a:spcBef>
              <a:spcAft>
                <a:spcPts val="0"/>
              </a:spcAft>
              <a:buSzPts val="1400"/>
              <a:buChar char="○"/>
              <a:defRPr/>
            </a:lvl5pPr>
            <a:lvl6pPr marL="3962256" lvl="5" indent="-458594">
              <a:spcBef>
                <a:spcPts val="2311"/>
              </a:spcBef>
              <a:spcAft>
                <a:spcPts val="0"/>
              </a:spcAft>
              <a:buSzPts val="1400"/>
              <a:buChar char="■"/>
              <a:defRPr/>
            </a:lvl6pPr>
            <a:lvl7pPr marL="4622630" lvl="6" indent="-458594">
              <a:spcBef>
                <a:spcPts val="2311"/>
              </a:spcBef>
              <a:spcAft>
                <a:spcPts val="0"/>
              </a:spcAft>
              <a:buSzPts val="1400"/>
              <a:buChar char="●"/>
              <a:defRPr/>
            </a:lvl7pPr>
            <a:lvl8pPr marL="5283007" lvl="7" indent="-458594">
              <a:spcBef>
                <a:spcPts val="2311"/>
              </a:spcBef>
              <a:spcAft>
                <a:spcPts val="0"/>
              </a:spcAft>
              <a:buSzPts val="1400"/>
              <a:buChar char="○"/>
              <a:defRPr/>
            </a:lvl8pPr>
            <a:lvl9pPr marL="5943382" lvl="8" indent="-458594">
              <a:spcBef>
                <a:spcPts val="2311"/>
              </a:spcBef>
              <a:spcAft>
                <a:spcPts val="2311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6354344" y="8981010"/>
            <a:ext cx="411525" cy="7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33775" y="8147775"/>
            <a:ext cx="4499100" cy="11652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60377" lvl="0" indent="-3301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354344" y="8981010"/>
            <a:ext cx="411525" cy="7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857086"/>
            <a:ext cx="6390450" cy="1102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219581"/>
            <a:ext cx="6390450" cy="65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54344" y="8981010"/>
            <a:ext cx="411525" cy="7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444">
                <a:solidFill>
                  <a:schemeClr val="dk2"/>
                </a:solidFill>
              </a:defRPr>
            </a:lvl1pPr>
            <a:lvl2pPr lvl="1" algn="r">
              <a:buNone/>
              <a:defRPr sz="1444">
                <a:solidFill>
                  <a:schemeClr val="dk2"/>
                </a:solidFill>
              </a:defRPr>
            </a:lvl2pPr>
            <a:lvl3pPr lvl="2" algn="r">
              <a:buNone/>
              <a:defRPr sz="1444">
                <a:solidFill>
                  <a:schemeClr val="dk2"/>
                </a:solidFill>
              </a:defRPr>
            </a:lvl3pPr>
            <a:lvl4pPr lvl="3" algn="r">
              <a:buNone/>
              <a:defRPr sz="1444">
                <a:solidFill>
                  <a:schemeClr val="dk2"/>
                </a:solidFill>
              </a:defRPr>
            </a:lvl4pPr>
            <a:lvl5pPr lvl="4" algn="r">
              <a:buNone/>
              <a:defRPr sz="1444">
                <a:solidFill>
                  <a:schemeClr val="dk2"/>
                </a:solidFill>
              </a:defRPr>
            </a:lvl5pPr>
            <a:lvl6pPr lvl="5" algn="r">
              <a:buNone/>
              <a:defRPr sz="1444">
                <a:solidFill>
                  <a:schemeClr val="dk2"/>
                </a:solidFill>
              </a:defRPr>
            </a:lvl6pPr>
            <a:lvl7pPr lvl="6" algn="r">
              <a:buNone/>
              <a:defRPr sz="1444">
                <a:solidFill>
                  <a:schemeClr val="dk2"/>
                </a:solidFill>
              </a:defRPr>
            </a:lvl7pPr>
            <a:lvl8pPr lvl="7" algn="r">
              <a:buNone/>
              <a:defRPr sz="1444">
                <a:solidFill>
                  <a:schemeClr val="dk2"/>
                </a:solidFill>
              </a:defRPr>
            </a:lvl8pPr>
            <a:lvl9pPr lvl="8" algn="r">
              <a:buNone/>
              <a:defRPr sz="1444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2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F62A529-ED49-AC43-8F64-5278EA2EC7CD}"/>
              </a:ext>
            </a:extLst>
          </p:cNvPr>
          <p:cNvSpPr/>
          <p:nvPr/>
        </p:nvSpPr>
        <p:spPr>
          <a:xfrm>
            <a:off x="1397562" y="1176597"/>
            <a:ext cx="5278335" cy="353081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497B8E6-5DCB-BF43-B9F7-49DD0DA05C43}"/>
              </a:ext>
            </a:extLst>
          </p:cNvPr>
          <p:cNvSpPr/>
          <p:nvPr/>
        </p:nvSpPr>
        <p:spPr>
          <a:xfrm>
            <a:off x="2421392" y="7095771"/>
            <a:ext cx="2028937" cy="1154162"/>
          </a:xfrm>
          <a:prstGeom prst="rect">
            <a:avLst/>
          </a:prstGeom>
          <a:solidFill>
            <a:schemeClr val="bg1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AC2630F-CE27-EB44-A379-0E74CCD4AF99}"/>
              </a:ext>
            </a:extLst>
          </p:cNvPr>
          <p:cNvSpPr/>
          <p:nvPr/>
        </p:nvSpPr>
        <p:spPr>
          <a:xfrm>
            <a:off x="4586705" y="7071036"/>
            <a:ext cx="2028937" cy="2688516"/>
          </a:xfrm>
          <a:prstGeom prst="rect">
            <a:avLst/>
          </a:prstGeom>
          <a:solidFill>
            <a:schemeClr val="bg1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F223E4F-729C-9F4E-B1AC-6E59EB3753C0}"/>
              </a:ext>
            </a:extLst>
          </p:cNvPr>
          <p:cNvSpPr/>
          <p:nvPr/>
        </p:nvSpPr>
        <p:spPr>
          <a:xfrm>
            <a:off x="242358" y="7085604"/>
            <a:ext cx="2028937" cy="2688516"/>
          </a:xfrm>
          <a:prstGeom prst="rect">
            <a:avLst/>
          </a:prstGeom>
          <a:solidFill>
            <a:schemeClr val="bg1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Google Shape;58;p13">
            <a:extLst>
              <a:ext uri="{FF2B5EF4-FFF2-40B4-BE49-F238E27FC236}">
                <a16:creationId xmlns:a16="http://schemas.microsoft.com/office/drawing/2014/main" id="{E6388BD5-5A64-3648-B0CD-362CBB6BCB6B}"/>
              </a:ext>
            </a:extLst>
          </p:cNvPr>
          <p:cNvSpPr txBox="1"/>
          <p:nvPr/>
        </p:nvSpPr>
        <p:spPr>
          <a:xfrm>
            <a:off x="2069929" y="690988"/>
            <a:ext cx="4937340" cy="472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058" tIns="132058" rIns="132058" bIns="132058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200" spc="1000" dirty="0">
                <a:solidFill>
                  <a:sysClr val="windowText" lastClr="000000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First Family Gathering</a:t>
            </a:r>
          </a:p>
        </p:txBody>
      </p:sp>
      <p:sp>
        <p:nvSpPr>
          <p:cNvPr id="8" name="Google Shape;58;p13">
            <a:extLst>
              <a:ext uri="{FF2B5EF4-FFF2-40B4-BE49-F238E27FC236}">
                <a16:creationId xmlns:a16="http://schemas.microsoft.com/office/drawing/2014/main" id="{52B08404-D687-2E47-9345-705A283EBDB9}"/>
              </a:ext>
            </a:extLst>
          </p:cNvPr>
          <p:cNvSpPr txBox="1"/>
          <p:nvPr/>
        </p:nvSpPr>
        <p:spPr>
          <a:xfrm>
            <a:off x="684359" y="6255842"/>
            <a:ext cx="1018143" cy="475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058" tIns="132058" rIns="132058" bIns="132058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100" spc="300" dirty="0">
                <a:solidFill>
                  <a:sysClr val="windowText" lastClr="000000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Profile</a:t>
            </a:r>
            <a:endParaRPr sz="1100" spc="300" dirty="0">
              <a:solidFill>
                <a:sysClr val="windowText" lastClr="000000"/>
              </a:solidFill>
              <a:latin typeface="Castoro" panose="02000000000000000000" pitchFamily="2" charset="0"/>
              <a:ea typeface="Julius Sans One"/>
              <a:cs typeface="Julius Sans One"/>
              <a:sym typeface="Julius Sans One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D386345-AE3E-2B43-8E95-F56492CFB11E}"/>
              </a:ext>
            </a:extLst>
          </p:cNvPr>
          <p:cNvCxnSpPr>
            <a:cxnSpLocks/>
          </p:cNvCxnSpPr>
          <p:nvPr/>
        </p:nvCxnSpPr>
        <p:spPr>
          <a:xfrm flipV="1">
            <a:off x="826625" y="847179"/>
            <a:ext cx="1299340" cy="114936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73F6CBE-F92E-614D-AE97-6F4EA30E4D5F}"/>
              </a:ext>
            </a:extLst>
          </p:cNvPr>
          <p:cNvSpPr/>
          <p:nvPr/>
        </p:nvSpPr>
        <p:spPr>
          <a:xfrm>
            <a:off x="684359" y="5303586"/>
            <a:ext cx="5637915" cy="1043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kumimoji="1" lang="ja-JP" altLang="en-US" sz="800">
                <a:latin typeface="Hiragino Sans W0" panose="020B0400000000000000" pitchFamily="34" charset="-128"/>
                <a:ea typeface="Hiragino Sans W0" panose="020B0400000000000000" pitchFamily="34" charset="-128"/>
              </a:rPr>
              <a:t>本日は</a:t>
            </a:r>
            <a:r>
              <a:rPr kumimoji="1" lang="en-US" altLang="ja-JP" sz="8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  </a:t>
            </a:r>
            <a:r>
              <a:rPr kumimoji="1" lang="ja-JP" altLang="en-US" sz="800">
                <a:latin typeface="Hiragino Sans W0" panose="020B0400000000000000" pitchFamily="34" charset="-128"/>
                <a:ea typeface="Hiragino Sans W0" panose="020B0400000000000000" pitchFamily="34" charset="-128"/>
              </a:rPr>
              <a:t>わたしたちのためにお集まりいただき</a:t>
            </a:r>
            <a:r>
              <a:rPr kumimoji="1" lang="en-US" altLang="ja-JP" sz="8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800">
                <a:latin typeface="Hiragino Sans W0" panose="020B0400000000000000" pitchFamily="34" charset="-128"/>
                <a:ea typeface="Hiragino Sans W0" panose="020B0400000000000000" pitchFamily="34" charset="-128"/>
              </a:rPr>
              <a:t>ありがとうございます</a:t>
            </a:r>
            <a:endParaRPr kumimoji="1" lang="en-US" altLang="ja-JP" sz="8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>
              <a:lnSpc>
                <a:spcPct val="200000"/>
              </a:lnSpc>
            </a:pPr>
            <a:r>
              <a:rPr kumimoji="1" lang="ja-JP" altLang="en-US" sz="800">
                <a:latin typeface="Hiragino Sans W0" panose="020B0400000000000000" pitchFamily="34" charset="-128"/>
                <a:ea typeface="Hiragino Sans W0" panose="020B0400000000000000" pitchFamily="34" charset="-128"/>
              </a:rPr>
              <a:t>お互いの家族のことを紹介し</a:t>
            </a:r>
            <a:r>
              <a:rPr kumimoji="1" lang="en-US" altLang="ja-JP" sz="8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800">
                <a:latin typeface="Hiragino Sans W0" panose="020B0400000000000000" pitchFamily="34" charset="-128"/>
                <a:ea typeface="Hiragino Sans W0" panose="020B0400000000000000" pitchFamily="34" charset="-128"/>
              </a:rPr>
              <a:t>親睦を深めあえればと思い</a:t>
            </a:r>
            <a:r>
              <a:rPr kumimoji="1" lang="en-US" altLang="ja-JP" sz="8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800">
                <a:latin typeface="Hiragino Sans W0" panose="020B0400000000000000" pitchFamily="34" charset="-128"/>
                <a:ea typeface="Hiragino Sans W0" panose="020B0400000000000000" pitchFamily="34" charset="-128"/>
              </a:rPr>
              <a:t>ささやかなお食事会を設けさせていただきました</a:t>
            </a:r>
            <a:endParaRPr kumimoji="1" lang="en-US" altLang="ja-JP" sz="8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>
              <a:lnSpc>
                <a:spcPct val="200000"/>
              </a:lnSpc>
            </a:pPr>
            <a:r>
              <a:rPr kumimoji="1" lang="ja-JP" altLang="en-US" sz="800">
                <a:latin typeface="Hiragino Sans W0" panose="020B0400000000000000" pitchFamily="34" charset="-128"/>
                <a:ea typeface="Hiragino Sans W0" panose="020B0400000000000000" pitchFamily="34" charset="-128"/>
              </a:rPr>
              <a:t>美味しい食事とともに</a:t>
            </a:r>
            <a:r>
              <a:rPr kumimoji="1" lang="en-US" altLang="ja-JP" sz="8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 </a:t>
            </a:r>
            <a:r>
              <a:rPr kumimoji="1" lang="ja-JP" altLang="en-US" sz="800">
                <a:latin typeface="Hiragino Sans W0" panose="020B0400000000000000" pitchFamily="34" charset="-128"/>
                <a:ea typeface="Hiragino Sans W0" panose="020B0400000000000000" pitchFamily="34" charset="-128"/>
              </a:rPr>
              <a:t>楽しい時間をお過ごしください</a:t>
            </a:r>
            <a:endParaRPr kumimoji="1" lang="en-US" altLang="ja-JP" sz="8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>
              <a:lnSpc>
                <a:spcPct val="200000"/>
              </a:lnSpc>
            </a:pPr>
            <a:r>
              <a:rPr kumimoji="1" lang="ja-JP" altLang="en-US" sz="800">
                <a:latin typeface="Hiragino Sans W0" panose="020B0400000000000000" pitchFamily="34" charset="-128"/>
                <a:ea typeface="Hiragino Sans W0" panose="020B0400000000000000" pitchFamily="34" charset="-128"/>
              </a:rPr>
              <a:t>健斗　真理絵</a:t>
            </a:r>
            <a:endParaRPr kumimoji="1" lang="en-US" altLang="ja-JP" sz="8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22" name="Google Shape;58;p13">
            <a:extLst>
              <a:ext uri="{FF2B5EF4-FFF2-40B4-BE49-F238E27FC236}">
                <a16:creationId xmlns:a16="http://schemas.microsoft.com/office/drawing/2014/main" id="{F57D5B1D-59A8-0F41-98BF-221F3F19D797}"/>
              </a:ext>
            </a:extLst>
          </p:cNvPr>
          <p:cNvSpPr txBox="1"/>
          <p:nvPr/>
        </p:nvSpPr>
        <p:spPr>
          <a:xfrm>
            <a:off x="1251087" y="6637363"/>
            <a:ext cx="984852" cy="569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058" tIns="132058" rIns="132058" bIns="132058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pc="300" dirty="0">
                <a:solidFill>
                  <a:sysClr val="windowText" lastClr="000000"/>
                </a:solidFill>
                <a:latin typeface="Tangerine" panose="02000000000000000000" pitchFamily="2" charset="0"/>
                <a:ea typeface="Julius Sans One"/>
                <a:cs typeface="Julius Sans One"/>
                <a:sym typeface="Julius Sans One"/>
              </a:rPr>
              <a:t>Suzuki</a:t>
            </a:r>
            <a:endParaRPr spc="300" dirty="0">
              <a:solidFill>
                <a:sysClr val="windowText" lastClr="000000"/>
              </a:solidFill>
              <a:latin typeface="Tangerine" panose="02000000000000000000" pitchFamily="2" charset="0"/>
              <a:ea typeface="Julius Sans One"/>
              <a:cs typeface="Julius Sans One"/>
              <a:sym typeface="Julius Sans One"/>
            </a:endParaRPr>
          </a:p>
        </p:txBody>
      </p:sp>
      <p:sp>
        <p:nvSpPr>
          <p:cNvPr id="23" name="Google Shape;58;p13">
            <a:extLst>
              <a:ext uri="{FF2B5EF4-FFF2-40B4-BE49-F238E27FC236}">
                <a16:creationId xmlns:a16="http://schemas.microsoft.com/office/drawing/2014/main" id="{31719BFE-4593-B44B-ABF6-028F296BC13F}"/>
              </a:ext>
            </a:extLst>
          </p:cNvPr>
          <p:cNvSpPr txBox="1"/>
          <p:nvPr/>
        </p:nvSpPr>
        <p:spPr>
          <a:xfrm>
            <a:off x="5657193" y="6587341"/>
            <a:ext cx="984852" cy="569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058" tIns="132058" rIns="132058" bIns="132058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pc="300" dirty="0">
                <a:solidFill>
                  <a:sysClr val="windowText" lastClr="000000"/>
                </a:solidFill>
                <a:latin typeface="Tangerine" panose="02000000000000000000" pitchFamily="2" charset="0"/>
                <a:ea typeface="Julius Sans One"/>
                <a:cs typeface="Julius Sans One"/>
                <a:sym typeface="Julius Sans One"/>
              </a:rPr>
              <a:t>Tanaka</a:t>
            </a:r>
            <a:endParaRPr spc="300" dirty="0">
              <a:solidFill>
                <a:sysClr val="windowText" lastClr="000000"/>
              </a:solidFill>
              <a:latin typeface="Tangerine" panose="02000000000000000000" pitchFamily="2" charset="0"/>
              <a:ea typeface="Julius Sans One"/>
              <a:cs typeface="Julius Sans One"/>
              <a:sym typeface="Julius Sans One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578F08F-56A2-6F4E-B00F-CCA66A861022}"/>
              </a:ext>
            </a:extLst>
          </p:cNvPr>
          <p:cNvSpPr/>
          <p:nvPr/>
        </p:nvSpPr>
        <p:spPr>
          <a:xfrm>
            <a:off x="270032" y="393107"/>
            <a:ext cx="16633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7200" spc="300" dirty="0">
                <a:solidFill>
                  <a:sysClr val="windowText" lastClr="000000"/>
                </a:solidFill>
                <a:latin typeface="Castoro" panose="02000000000000000000" pitchFamily="2" charset="0"/>
                <a:sym typeface="Julius Sans One"/>
              </a:rPr>
              <a:t>09</a:t>
            </a:r>
            <a:endParaRPr lang="ja-JP" altLang="en-US" sz="720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E0DBC83-A793-E649-BBA2-F13122F82A31}"/>
              </a:ext>
            </a:extLst>
          </p:cNvPr>
          <p:cNvSpPr/>
          <p:nvPr/>
        </p:nvSpPr>
        <p:spPr>
          <a:xfrm>
            <a:off x="1338964" y="1327698"/>
            <a:ext cx="16633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7200" spc="300" dirty="0">
                <a:solidFill>
                  <a:schemeClr val="bg1"/>
                </a:solidFill>
                <a:latin typeface="Castoro" panose="02000000000000000000" pitchFamily="2" charset="0"/>
                <a:sym typeface="Julius Sans One"/>
              </a:rPr>
              <a:t>23</a:t>
            </a:r>
            <a:endParaRPr lang="ja-JP" altLang="en-US" sz="7200">
              <a:solidFill>
                <a:schemeClr val="bg1"/>
              </a:solidFill>
            </a:endParaRPr>
          </a:p>
        </p:txBody>
      </p:sp>
      <p:sp>
        <p:nvSpPr>
          <p:cNvPr id="31" name="Google Shape;58;p13">
            <a:extLst>
              <a:ext uri="{FF2B5EF4-FFF2-40B4-BE49-F238E27FC236}">
                <a16:creationId xmlns:a16="http://schemas.microsoft.com/office/drawing/2014/main" id="{EB07AD51-2356-4044-985C-B48A4EE57856}"/>
              </a:ext>
            </a:extLst>
          </p:cNvPr>
          <p:cNvSpPr txBox="1"/>
          <p:nvPr/>
        </p:nvSpPr>
        <p:spPr>
          <a:xfrm>
            <a:off x="196695" y="2501103"/>
            <a:ext cx="2326965" cy="472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058" tIns="132058" rIns="132058" bIns="132058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200" spc="1000" dirty="0">
                <a:solidFill>
                  <a:sysClr val="windowText" lastClr="000000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Thank </a:t>
            </a:r>
            <a:r>
              <a:rPr lang="en-US" altLang="ja-JP" sz="1200" spc="1000" dirty="0">
                <a:solidFill>
                  <a:schemeClr val="bg1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you</a:t>
            </a:r>
          </a:p>
        </p:txBody>
      </p:sp>
      <p:sp>
        <p:nvSpPr>
          <p:cNvPr id="34" name="Google Shape;58;p13">
            <a:extLst>
              <a:ext uri="{FF2B5EF4-FFF2-40B4-BE49-F238E27FC236}">
                <a16:creationId xmlns:a16="http://schemas.microsoft.com/office/drawing/2014/main" id="{91FA1A91-B730-E549-81BE-F29FF63C1512}"/>
              </a:ext>
            </a:extLst>
          </p:cNvPr>
          <p:cNvSpPr txBox="1"/>
          <p:nvPr/>
        </p:nvSpPr>
        <p:spPr>
          <a:xfrm>
            <a:off x="692710" y="2902046"/>
            <a:ext cx="1750108" cy="1439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058" tIns="132058" rIns="132058" bIns="132058" anchor="t" anchorCtr="0">
            <a:noAutofit/>
          </a:bodyPr>
          <a:lstStyle/>
          <a:p>
            <a:pPr algn="r">
              <a:lnSpc>
                <a:spcPct val="150000"/>
              </a:lnSpc>
            </a:pPr>
            <a:r>
              <a:rPr lang="en-US" altLang="ja-JP" sz="1800" spc="1000" dirty="0">
                <a:solidFill>
                  <a:schemeClr val="tx1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KE</a:t>
            </a:r>
            <a:r>
              <a:rPr lang="en-US" altLang="ja-JP" sz="1800" spc="1000" dirty="0">
                <a:solidFill>
                  <a:schemeClr val="bg1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NTO</a:t>
            </a:r>
          </a:p>
          <a:p>
            <a:pPr algn="r">
              <a:lnSpc>
                <a:spcPct val="150000"/>
              </a:lnSpc>
            </a:pPr>
            <a:r>
              <a:rPr lang="en-US" altLang="ja-JP" sz="1800" spc="1000" dirty="0">
                <a:solidFill>
                  <a:schemeClr val="bg1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and</a:t>
            </a:r>
          </a:p>
          <a:p>
            <a:pPr algn="r">
              <a:lnSpc>
                <a:spcPct val="150000"/>
              </a:lnSpc>
            </a:pPr>
            <a:r>
              <a:rPr lang="en-US" altLang="ja-JP" sz="1800" spc="1000" dirty="0">
                <a:solidFill>
                  <a:schemeClr val="tx1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MA</a:t>
            </a:r>
            <a:r>
              <a:rPr lang="en-US" altLang="ja-JP" sz="1800" spc="1000" dirty="0">
                <a:solidFill>
                  <a:schemeClr val="bg1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RIE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04E6A8A-5163-5A4E-9B6F-0556F61D73F5}"/>
              </a:ext>
            </a:extLst>
          </p:cNvPr>
          <p:cNvSpPr/>
          <p:nvPr/>
        </p:nvSpPr>
        <p:spPr>
          <a:xfrm>
            <a:off x="551299" y="6568557"/>
            <a:ext cx="1321196" cy="388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pc="1000" dirty="0" err="1">
                <a:solidFill>
                  <a:schemeClr val="tx1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Kento</a:t>
            </a:r>
            <a:endParaRPr lang="en-US" altLang="ja-JP" spc="1000" dirty="0">
              <a:solidFill>
                <a:schemeClr val="tx1"/>
              </a:solidFill>
              <a:latin typeface="Castoro" panose="02000000000000000000" pitchFamily="2" charset="0"/>
              <a:ea typeface="Julius Sans One"/>
              <a:cs typeface="Julius Sans One"/>
              <a:sym typeface="Julius Sans One"/>
            </a:endParaRPr>
          </a:p>
        </p:txBody>
      </p:sp>
      <p:sp>
        <p:nvSpPr>
          <p:cNvPr id="35" name="Google Shape;58;p13">
            <a:extLst>
              <a:ext uri="{FF2B5EF4-FFF2-40B4-BE49-F238E27FC236}">
                <a16:creationId xmlns:a16="http://schemas.microsoft.com/office/drawing/2014/main" id="{993C3822-83FB-4E49-9F68-97424BFC42B9}"/>
              </a:ext>
            </a:extLst>
          </p:cNvPr>
          <p:cNvSpPr txBox="1"/>
          <p:nvPr/>
        </p:nvSpPr>
        <p:spPr>
          <a:xfrm>
            <a:off x="2549251" y="6525006"/>
            <a:ext cx="1750087" cy="475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058" tIns="132058" rIns="132058" bIns="132058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100" spc="300" dirty="0">
                <a:solidFill>
                  <a:sysClr val="windowText" lastClr="000000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Program/Menu</a:t>
            </a:r>
            <a:endParaRPr sz="1100" spc="300" dirty="0">
              <a:solidFill>
                <a:sysClr val="windowText" lastClr="000000"/>
              </a:solidFill>
              <a:latin typeface="Castoro" panose="02000000000000000000" pitchFamily="2" charset="0"/>
              <a:ea typeface="Julius Sans One"/>
              <a:cs typeface="Julius Sans One"/>
              <a:sym typeface="Julius Sans One"/>
            </a:endParaRPr>
          </a:p>
        </p:txBody>
      </p:sp>
      <p:sp>
        <p:nvSpPr>
          <p:cNvPr id="36" name="Google Shape;58;p13">
            <a:extLst>
              <a:ext uri="{FF2B5EF4-FFF2-40B4-BE49-F238E27FC236}">
                <a16:creationId xmlns:a16="http://schemas.microsoft.com/office/drawing/2014/main" id="{8E6DEEF3-8865-6848-B52E-475E8E272A28}"/>
              </a:ext>
            </a:extLst>
          </p:cNvPr>
          <p:cNvSpPr txBox="1"/>
          <p:nvPr/>
        </p:nvSpPr>
        <p:spPr>
          <a:xfrm>
            <a:off x="5088400" y="6247526"/>
            <a:ext cx="1018143" cy="475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058" tIns="132058" rIns="132058" bIns="132058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100" spc="300" dirty="0">
                <a:solidFill>
                  <a:sysClr val="windowText" lastClr="000000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Profile</a:t>
            </a:r>
            <a:endParaRPr sz="1100" spc="300" dirty="0">
              <a:solidFill>
                <a:sysClr val="windowText" lastClr="000000"/>
              </a:solidFill>
              <a:latin typeface="Castoro" panose="02000000000000000000" pitchFamily="2" charset="0"/>
              <a:ea typeface="Julius Sans One"/>
              <a:cs typeface="Julius Sans One"/>
              <a:sym typeface="Julius Sans One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F92E952-CA87-2A47-B2E0-9F350B9F6C94}"/>
              </a:ext>
            </a:extLst>
          </p:cNvPr>
          <p:cNvSpPr/>
          <p:nvPr/>
        </p:nvSpPr>
        <p:spPr>
          <a:xfrm>
            <a:off x="4978207" y="6539625"/>
            <a:ext cx="1305165" cy="388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pc="1000" dirty="0">
                <a:solidFill>
                  <a:schemeClr val="tx1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Marie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16CA831-14B5-5042-BE13-EDA589751D33}"/>
              </a:ext>
            </a:extLst>
          </p:cNvPr>
          <p:cNvSpPr txBox="1"/>
          <p:nvPr/>
        </p:nvSpPr>
        <p:spPr>
          <a:xfrm>
            <a:off x="386286" y="7303667"/>
            <a:ext cx="1727772" cy="2286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名前：健斗（けんと）誕生日：</a:t>
            </a:r>
            <a:r>
              <a:rPr kumimoji="1" lang="en-US" altLang="ja-JP" sz="800" spc="3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1990.1.13</a:t>
            </a:r>
          </a:p>
          <a:p>
            <a:pPr>
              <a:lnSpc>
                <a:spcPct val="150000"/>
              </a:lnSpc>
            </a:pP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血液型：</a:t>
            </a:r>
            <a:r>
              <a:rPr kumimoji="1" lang="en-US" altLang="ja-JP" sz="800" spc="3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O</a:t>
            </a: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型</a:t>
            </a:r>
            <a:endParaRPr kumimoji="1" lang="en-US" altLang="ja-JP" sz="8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性格：穏やか</a:t>
            </a:r>
            <a:endParaRPr kumimoji="1" lang="en-US" altLang="ja-JP" sz="8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仕事：建築士</a:t>
            </a:r>
            <a:endParaRPr kumimoji="1" lang="en-US" altLang="ja-JP" sz="8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趣味：お酒を飲むこと</a:t>
            </a:r>
            <a:endParaRPr kumimoji="1" lang="en-US" altLang="ja-JP" sz="8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　　　キャンプ</a:t>
            </a:r>
            <a:endParaRPr kumimoji="1" lang="en-US" altLang="ja-JP" sz="8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特技：サッカー！</a:t>
            </a:r>
            <a:endParaRPr kumimoji="1" lang="en-US" altLang="ja-JP" sz="8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8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メッセージ：恥ずかしがり屋なのですが、たくさん話したいです！</a:t>
            </a:r>
            <a:endParaRPr kumimoji="1" lang="en-US" altLang="ja-JP" sz="8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7F85873D-C99A-F64D-8F53-EDD41C1123FD}"/>
              </a:ext>
            </a:extLst>
          </p:cNvPr>
          <p:cNvSpPr txBox="1"/>
          <p:nvPr/>
        </p:nvSpPr>
        <p:spPr>
          <a:xfrm>
            <a:off x="4680072" y="7289184"/>
            <a:ext cx="1901434" cy="2290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名前：真理絵（まりえ）</a:t>
            </a:r>
            <a:endParaRPr kumimoji="1" lang="en-US" altLang="ja-JP" sz="8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誕生日：</a:t>
            </a:r>
            <a:r>
              <a:rPr kumimoji="1" lang="en-US" altLang="ja-JP" sz="800" spc="3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1991.2.20</a:t>
            </a:r>
          </a:p>
          <a:p>
            <a:pPr>
              <a:lnSpc>
                <a:spcPct val="150000"/>
              </a:lnSpc>
            </a:pP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血液型：</a:t>
            </a:r>
            <a:r>
              <a:rPr kumimoji="1" lang="en-US" altLang="ja-JP" sz="800" spc="3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A</a:t>
            </a: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型</a:t>
            </a:r>
            <a:endParaRPr kumimoji="1" lang="en-US" altLang="ja-JP" sz="8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性格：とにかく元気！</a:t>
            </a:r>
            <a:endParaRPr kumimoji="1" lang="en-US" altLang="ja-JP" sz="8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仕事：保育士</a:t>
            </a:r>
            <a:endParaRPr kumimoji="1" lang="en-US" altLang="ja-JP" sz="8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趣味：お花を飾ること</a:t>
            </a:r>
            <a:endParaRPr kumimoji="1" lang="en-US" altLang="ja-JP" sz="8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　　　カフェ巡り</a:t>
            </a:r>
            <a:endParaRPr kumimoji="1" lang="en-US" altLang="ja-JP" sz="8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特技：ピアノ</a:t>
            </a:r>
            <a:endParaRPr kumimoji="1" lang="en-US" altLang="ja-JP" sz="8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8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メッセージ：飲んで食べて楽しい時間を過ごしたいです！</a:t>
            </a:r>
            <a:endParaRPr kumimoji="1" lang="en-US" altLang="ja-JP" sz="8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64C958F-43D1-1649-A939-C18B3BFDCA70}"/>
              </a:ext>
            </a:extLst>
          </p:cNvPr>
          <p:cNvSpPr txBox="1"/>
          <p:nvPr/>
        </p:nvSpPr>
        <p:spPr>
          <a:xfrm>
            <a:off x="2783091" y="7156677"/>
            <a:ext cx="1291818" cy="1046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はじまりの挨拶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乾杯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お食事スタート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両家家族の紹介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歓談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記念撮影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D84BDC03-3A00-994B-B90D-7918861A739B}"/>
              </a:ext>
            </a:extLst>
          </p:cNvPr>
          <p:cNvSpPr/>
          <p:nvPr/>
        </p:nvSpPr>
        <p:spPr>
          <a:xfrm>
            <a:off x="2434576" y="8301412"/>
            <a:ext cx="2028937" cy="1472707"/>
          </a:xfrm>
          <a:prstGeom prst="rect">
            <a:avLst/>
          </a:prstGeom>
          <a:solidFill>
            <a:schemeClr val="bg1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0C9C5DEE-814D-9C4A-8182-F0887490A16D}"/>
              </a:ext>
            </a:extLst>
          </p:cNvPr>
          <p:cNvSpPr txBox="1"/>
          <p:nvPr/>
        </p:nvSpPr>
        <p:spPr>
          <a:xfrm>
            <a:off x="2415223" y="8463377"/>
            <a:ext cx="2043471" cy="1148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ja-JP" altLang="en-US" sz="6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タスマニア産サーモンと</a:t>
            </a:r>
            <a:endParaRPr lang="en-US" altLang="ja-JP" sz="6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>
              <a:lnSpc>
                <a:spcPct val="115000"/>
              </a:lnSpc>
            </a:pPr>
            <a:r>
              <a:rPr lang="ja-JP" altLang="en-US" sz="6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季節の野菜</a:t>
            </a:r>
            <a:endParaRPr lang="en-US" altLang="ja-JP" sz="6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>
              <a:lnSpc>
                <a:spcPct val="115000"/>
              </a:lnSpc>
            </a:pPr>
            <a:endParaRPr lang="en-US" altLang="ja-JP" sz="6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>
              <a:lnSpc>
                <a:spcPct val="115000"/>
              </a:lnSpc>
            </a:pPr>
            <a:r>
              <a:rPr lang="ja-JP" altLang="en-US" sz="6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野菜のポタージュスープ</a:t>
            </a:r>
            <a:endParaRPr lang="ja-JP" altLang="en-US" sz="600" spc="300">
              <a:latin typeface="Hiragino Sans W0" panose="020B0400000000000000" pitchFamily="34" charset="-128"/>
              <a:ea typeface="Hiragino Sans W0" panose="020B0400000000000000" pitchFamily="34" charset="-128"/>
              <a:cs typeface="Julius Sans One"/>
              <a:sym typeface="Julius Sans One"/>
            </a:endParaRPr>
          </a:p>
          <a:p>
            <a:pPr algn="ctr">
              <a:lnSpc>
                <a:spcPct val="115000"/>
              </a:lnSpc>
            </a:pPr>
            <a:endParaRPr lang="en-US" altLang="ja-JP" sz="6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>
              <a:lnSpc>
                <a:spcPct val="115000"/>
              </a:lnSpc>
            </a:pPr>
            <a:r>
              <a:rPr lang="ja-JP" altLang="en-US" sz="6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国産牛フィレ肉のステーキ</a:t>
            </a:r>
            <a:endParaRPr lang="en-US" altLang="ja-JP" sz="6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>
              <a:lnSpc>
                <a:spcPct val="115000"/>
              </a:lnSpc>
            </a:pPr>
            <a:endParaRPr lang="en-US" altLang="ja-JP" sz="6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>
              <a:lnSpc>
                <a:spcPct val="115000"/>
              </a:lnSpc>
            </a:pPr>
            <a:r>
              <a:rPr lang="ja-JP" altLang="en-US" sz="6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あたたかいフォンダンショコラ</a:t>
            </a:r>
            <a:endParaRPr lang="en-US" altLang="ja-JP" sz="6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>
              <a:lnSpc>
                <a:spcPct val="115000"/>
              </a:lnSpc>
            </a:pPr>
            <a:endParaRPr lang="en-US" altLang="ja-JP" sz="6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ctr">
              <a:lnSpc>
                <a:spcPct val="115000"/>
              </a:lnSpc>
            </a:pPr>
            <a:r>
              <a:rPr lang="ja-JP" altLang="en-US" sz="6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パン </a:t>
            </a:r>
            <a:r>
              <a:rPr lang="en-US" altLang="ja-JP" sz="600" spc="3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/ </a:t>
            </a:r>
            <a:r>
              <a:rPr lang="ja-JP" altLang="en-US" sz="6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コーヒー又は紅茶</a:t>
            </a:r>
            <a:endParaRPr lang="ja-JP" altLang="en-US" sz="600" spc="300">
              <a:latin typeface="Hiragino Sans W0" panose="020B0400000000000000" pitchFamily="34" charset="-128"/>
              <a:ea typeface="Hiragino Sans W0" panose="020B0400000000000000" pitchFamily="34" charset="-128"/>
              <a:cs typeface="Julius Sans One"/>
              <a:sym typeface="Julius Sans One"/>
            </a:endParaRPr>
          </a:p>
        </p:txBody>
      </p:sp>
      <p:sp>
        <p:nvSpPr>
          <p:cNvPr id="53" name="Google Shape;58;p13">
            <a:extLst>
              <a:ext uri="{FF2B5EF4-FFF2-40B4-BE49-F238E27FC236}">
                <a16:creationId xmlns:a16="http://schemas.microsoft.com/office/drawing/2014/main" id="{A8527FDC-3662-0345-9FD7-D9A74D6C3DB1}"/>
              </a:ext>
            </a:extLst>
          </p:cNvPr>
          <p:cNvSpPr txBox="1"/>
          <p:nvPr/>
        </p:nvSpPr>
        <p:spPr>
          <a:xfrm>
            <a:off x="2663089" y="4866874"/>
            <a:ext cx="1750087" cy="475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058" tIns="132058" rIns="132058" bIns="132058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100" spc="300" dirty="0">
                <a:solidFill>
                  <a:sysClr val="windowText" lastClr="000000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Message</a:t>
            </a:r>
            <a:endParaRPr sz="1100" spc="300" dirty="0">
              <a:solidFill>
                <a:sysClr val="windowText" lastClr="000000"/>
              </a:solidFill>
              <a:latin typeface="Castoro" panose="02000000000000000000" pitchFamily="2" charset="0"/>
              <a:ea typeface="Julius Sans One"/>
              <a:cs typeface="Julius Sans One"/>
              <a:sym typeface="Julius Sans One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2932CD4-5A7D-AD43-9B80-28E375D4FDD1}"/>
              </a:ext>
            </a:extLst>
          </p:cNvPr>
          <p:cNvSpPr txBox="1"/>
          <p:nvPr/>
        </p:nvSpPr>
        <p:spPr>
          <a:xfrm>
            <a:off x="3709655" y="2820179"/>
            <a:ext cx="654148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65000"/>
                  </a:schemeClr>
                </a:solidFill>
              </a:rPr>
              <a:t>Photo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6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CDBEDADC-3EE5-994D-B6DE-E0E78D9FF29D}"/>
              </a:ext>
            </a:extLst>
          </p:cNvPr>
          <p:cNvSpPr/>
          <p:nvPr/>
        </p:nvSpPr>
        <p:spPr>
          <a:xfrm>
            <a:off x="3546931" y="820312"/>
            <a:ext cx="946967" cy="139943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558E4EFC-A392-2D41-A9C3-A61030D8C5D1}"/>
              </a:ext>
            </a:extLst>
          </p:cNvPr>
          <p:cNvSpPr/>
          <p:nvPr/>
        </p:nvSpPr>
        <p:spPr>
          <a:xfrm>
            <a:off x="4572763" y="819473"/>
            <a:ext cx="2101881" cy="139943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9584C060-B4A8-1943-97C9-57095B54F178}"/>
              </a:ext>
            </a:extLst>
          </p:cNvPr>
          <p:cNvSpPr/>
          <p:nvPr/>
        </p:nvSpPr>
        <p:spPr>
          <a:xfrm>
            <a:off x="5719304" y="2359821"/>
            <a:ext cx="946967" cy="139943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13DF20EA-66D6-0F43-8135-CD0BEFAA9B5B}"/>
              </a:ext>
            </a:extLst>
          </p:cNvPr>
          <p:cNvSpPr/>
          <p:nvPr/>
        </p:nvSpPr>
        <p:spPr>
          <a:xfrm>
            <a:off x="3551404" y="2368531"/>
            <a:ext cx="2101881" cy="139943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B682F312-0E6F-FE4D-8E4F-ABE346C07026}"/>
              </a:ext>
            </a:extLst>
          </p:cNvPr>
          <p:cNvSpPr/>
          <p:nvPr/>
        </p:nvSpPr>
        <p:spPr>
          <a:xfrm>
            <a:off x="0" y="-7896"/>
            <a:ext cx="6858000" cy="4878778"/>
          </a:xfrm>
          <a:prstGeom prst="rect">
            <a:avLst/>
          </a:prstGeom>
          <a:solidFill>
            <a:schemeClr val="bg1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2AACFFC3-B803-AB4D-BB21-E23E920D51BA}"/>
              </a:ext>
            </a:extLst>
          </p:cNvPr>
          <p:cNvSpPr/>
          <p:nvPr/>
        </p:nvSpPr>
        <p:spPr>
          <a:xfrm>
            <a:off x="236748" y="822037"/>
            <a:ext cx="3145117" cy="2937220"/>
          </a:xfrm>
          <a:prstGeom prst="rect">
            <a:avLst/>
          </a:prstGeom>
          <a:solidFill>
            <a:schemeClr val="bg1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254130F-9DD1-2242-A3CD-AF94E005C8E9}"/>
              </a:ext>
            </a:extLst>
          </p:cNvPr>
          <p:cNvSpPr txBox="1"/>
          <p:nvPr/>
        </p:nvSpPr>
        <p:spPr>
          <a:xfrm>
            <a:off x="325382" y="1187694"/>
            <a:ext cx="2967847" cy="2280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6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２０・・年・月　共通の友人を通じて出会う</a:t>
            </a:r>
            <a:endParaRPr kumimoji="1" lang="en-US" altLang="ja-JP" sz="6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6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２０・・年・月</a:t>
            </a:r>
            <a:r>
              <a:rPr kumimoji="1" lang="ja-JP" altLang="en-US" sz="600">
                <a:latin typeface="Hiragino Sans W0" panose="020B0400000000000000" pitchFamily="34" charset="-128"/>
                <a:ea typeface="Hiragino Sans W0" panose="020B0400000000000000" pitchFamily="34" charset="-128"/>
              </a:rPr>
              <a:t>　友人同士での交流が３年間ほどつづき</a:t>
            </a:r>
            <a:r>
              <a:rPr kumimoji="1" lang="en-US" altLang="ja-JP" sz="6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…</a:t>
            </a:r>
          </a:p>
          <a:p>
            <a:pPr>
              <a:lnSpc>
                <a:spcPct val="200000"/>
              </a:lnSpc>
            </a:pPr>
            <a:r>
              <a:rPr kumimoji="1" lang="ja-JP" altLang="en-US" sz="600">
                <a:latin typeface="Hiragino Sans W0" panose="020B0400000000000000" pitchFamily="34" charset="-128"/>
                <a:ea typeface="Hiragino Sans W0" panose="020B0400000000000000" pitchFamily="34" charset="-128"/>
              </a:rPr>
              <a:t>２０</a:t>
            </a:r>
            <a:r>
              <a:rPr kumimoji="1" lang="ja-JP" altLang="en-US" sz="6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・・年・月</a:t>
            </a:r>
            <a:r>
              <a:rPr kumimoji="1" lang="ja-JP" altLang="en-US" sz="600">
                <a:latin typeface="Hiragino Sans W0" panose="020B0400000000000000" pitchFamily="34" charset="-128"/>
                <a:ea typeface="Hiragino Sans W0" panose="020B0400000000000000" pitchFamily="34" charset="-128"/>
              </a:rPr>
              <a:t>　新郎から告白し、お付き合いスタート</a:t>
            </a:r>
            <a:endParaRPr kumimoji="1" lang="en-US" altLang="ja-JP" sz="6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600">
                <a:latin typeface="Hiragino Sans W0" panose="020B0400000000000000" pitchFamily="34" charset="-128"/>
                <a:ea typeface="Hiragino Sans W0" panose="020B0400000000000000" pitchFamily="34" charset="-128"/>
              </a:rPr>
              <a:t>２０</a:t>
            </a:r>
            <a:r>
              <a:rPr kumimoji="1" lang="ja-JP" altLang="en-US" sz="6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・・年　</a:t>
            </a:r>
            <a:r>
              <a:rPr kumimoji="1" lang="ja-JP" altLang="en-US" sz="600">
                <a:latin typeface="Hiragino Sans W0" panose="020B0400000000000000" pitchFamily="34" charset="-128"/>
                <a:ea typeface="Hiragino Sans W0" panose="020B0400000000000000" pitchFamily="34" charset="-128"/>
              </a:rPr>
              <a:t>月・新婦が大好きな軽井沢「〇〇」</a:t>
            </a:r>
            <a:r>
              <a:rPr kumimoji="1" lang="ja-JP" altLang="en-US" sz="6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にてプロポーズ</a:t>
            </a:r>
            <a:endParaRPr kumimoji="1" lang="en-US" altLang="ja-JP" sz="6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6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２０・・年・月　</a:t>
            </a:r>
            <a:r>
              <a:rPr kumimoji="1" lang="ja-JP" altLang="en-US" sz="600">
                <a:latin typeface="Hiragino Sans W0" panose="020B0400000000000000" pitchFamily="34" charset="-128"/>
                <a:ea typeface="Hiragino Sans W0" panose="020B0400000000000000" pitchFamily="34" charset="-128"/>
              </a:rPr>
              <a:t>東京・中目黒で</a:t>
            </a:r>
            <a:r>
              <a:rPr kumimoji="1" lang="ja-JP" altLang="en-US" sz="6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同棲をスタート</a:t>
            </a:r>
            <a:endParaRPr kumimoji="1" lang="en-US" altLang="ja-JP" sz="6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6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２０・・年・月</a:t>
            </a:r>
            <a:r>
              <a:rPr kumimoji="1" lang="ja-JP" altLang="en-US" sz="600">
                <a:latin typeface="Hiragino Sans W0" panose="020B0400000000000000" pitchFamily="34" charset="-128"/>
                <a:ea typeface="Hiragino Sans W0" panose="020B0400000000000000" pitchFamily="34" charset="-128"/>
              </a:rPr>
              <a:t>　本日〇〇レストランにて両家顔合わせ</a:t>
            </a:r>
            <a:endParaRPr kumimoji="1" lang="en-US" altLang="ja-JP" sz="6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200000"/>
              </a:lnSpc>
            </a:pPr>
            <a:endParaRPr kumimoji="1" lang="en-US" altLang="ja-JP" sz="6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600">
                <a:latin typeface="Hiragino Sans W0" panose="020B0400000000000000" pitchFamily="34" charset="-128"/>
                <a:ea typeface="Hiragino Sans W0" panose="020B0400000000000000" pitchFamily="34" charset="-128"/>
              </a:rPr>
              <a:t>これからのふたり</a:t>
            </a:r>
            <a:endParaRPr kumimoji="1" lang="en-US" altLang="ja-JP" sz="6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6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２０・・年・月・日</a:t>
            </a:r>
            <a:r>
              <a:rPr kumimoji="1" lang="ja-JP" altLang="en-US" sz="600">
                <a:latin typeface="Hiragino Sans W0" panose="020B0400000000000000" pitchFamily="34" charset="-128"/>
                <a:ea typeface="Hiragino Sans W0" panose="020B0400000000000000" pitchFamily="34" charset="-128"/>
              </a:rPr>
              <a:t>　入籍</a:t>
            </a:r>
            <a:endParaRPr kumimoji="1" lang="en-US" altLang="ja-JP" sz="6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6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２０・・年</a:t>
            </a:r>
            <a:r>
              <a:rPr kumimoji="1" lang="ja-JP" altLang="en-US" sz="600">
                <a:latin typeface="Hiragino Sans W0" panose="020B0400000000000000" pitchFamily="34" charset="-128"/>
                <a:ea typeface="Hiragino Sans W0" panose="020B0400000000000000" pitchFamily="34" charset="-128"/>
              </a:rPr>
              <a:t>・月・日　思い出の地、軽井沢で挙式・ガーデンパーティー</a:t>
            </a:r>
            <a:endParaRPr kumimoji="1" lang="en-US" altLang="ja-JP" sz="6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600">
                <a:latin typeface="Hiragino Sans W0" panose="020B0400000000000000" pitchFamily="34" charset="-128"/>
                <a:ea typeface="Hiragino Sans W0" panose="020B0400000000000000" pitchFamily="34" charset="-128"/>
              </a:rPr>
              <a:t>　　　　　　　　　　大好きな家族、友人を招待して</a:t>
            </a:r>
            <a:endParaRPr kumimoji="1" lang="en-US" altLang="ja-JP" sz="6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600">
                <a:latin typeface="Hiragino Sans W0" panose="020B0400000000000000" pitchFamily="34" charset="-128"/>
                <a:ea typeface="Hiragino Sans W0" panose="020B0400000000000000" pitchFamily="34" charset="-128"/>
              </a:rPr>
              <a:t>　　　　　　　　　　全員が楽しく過ごせる</a:t>
            </a:r>
            <a:r>
              <a:rPr kumimoji="1" lang="en-US" altLang="ja-JP" sz="6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1</a:t>
            </a:r>
            <a:r>
              <a:rPr kumimoji="1" lang="ja-JP" altLang="en-US" sz="600">
                <a:latin typeface="Hiragino Sans W0" panose="020B0400000000000000" pitchFamily="34" charset="-128"/>
                <a:ea typeface="Hiragino Sans W0" panose="020B0400000000000000" pitchFamily="34" charset="-128"/>
              </a:rPr>
              <a:t>日にしたいと思っています！</a:t>
            </a:r>
            <a:endParaRPr kumimoji="1" lang="en-US" altLang="ja-JP" sz="6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36" name="Google Shape;58;p13">
            <a:extLst>
              <a:ext uri="{FF2B5EF4-FFF2-40B4-BE49-F238E27FC236}">
                <a16:creationId xmlns:a16="http://schemas.microsoft.com/office/drawing/2014/main" id="{8F523DDF-5BB5-924B-A03C-087AB79C756D}"/>
              </a:ext>
            </a:extLst>
          </p:cNvPr>
          <p:cNvSpPr txBox="1"/>
          <p:nvPr/>
        </p:nvSpPr>
        <p:spPr>
          <a:xfrm>
            <a:off x="2497955" y="229650"/>
            <a:ext cx="1750087" cy="475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058" tIns="132058" rIns="132058" bIns="132058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100" spc="300" dirty="0">
                <a:solidFill>
                  <a:sysClr val="windowText" lastClr="000000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Memory</a:t>
            </a:r>
            <a:endParaRPr sz="1100" spc="300" dirty="0">
              <a:solidFill>
                <a:sysClr val="windowText" lastClr="000000"/>
              </a:solidFill>
              <a:latin typeface="Castoro" panose="02000000000000000000" pitchFamily="2" charset="0"/>
              <a:ea typeface="Julius Sans One"/>
              <a:cs typeface="Julius Sans One"/>
              <a:sym typeface="Julius Sans One"/>
            </a:endParaRPr>
          </a:p>
        </p:txBody>
      </p:sp>
      <p:sp>
        <p:nvSpPr>
          <p:cNvPr id="42" name="Google Shape;58;p13">
            <a:extLst>
              <a:ext uri="{FF2B5EF4-FFF2-40B4-BE49-F238E27FC236}">
                <a16:creationId xmlns:a16="http://schemas.microsoft.com/office/drawing/2014/main" id="{015E3CAD-88AD-3843-889B-EFA4C19B0FEA}"/>
              </a:ext>
            </a:extLst>
          </p:cNvPr>
          <p:cNvSpPr txBox="1"/>
          <p:nvPr/>
        </p:nvSpPr>
        <p:spPr>
          <a:xfrm>
            <a:off x="2616951" y="3820389"/>
            <a:ext cx="1750087" cy="475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058" tIns="132058" rIns="132058" bIns="132058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100" spc="300" dirty="0">
                <a:solidFill>
                  <a:sysClr val="windowText" lastClr="000000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Contact</a:t>
            </a:r>
            <a:endParaRPr sz="1100" spc="300" dirty="0">
              <a:solidFill>
                <a:sysClr val="windowText" lastClr="000000"/>
              </a:solidFill>
              <a:latin typeface="Castoro" panose="02000000000000000000" pitchFamily="2" charset="0"/>
              <a:ea typeface="Julius Sans One"/>
              <a:cs typeface="Julius Sans One"/>
              <a:sym typeface="Julius Sans One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68A16FB-6325-E54D-A103-EA69CA9D3EBF}"/>
              </a:ext>
            </a:extLst>
          </p:cNvPr>
          <p:cNvSpPr/>
          <p:nvPr/>
        </p:nvSpPr>
        <p:spPr>
          <a:xfrm>
            <a:off x="1602925" y="4275262"/>
            <a:ext cx="477566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7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Tel : </a:t>
            </a:r>
            <a:r>
              <a:rPr lang="en-US" altLang="ja-JP" sz="700" spc="3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080-1234-5678</a:t>
            </a:r>
            <a:r>
              <a:rPr kumimoji="1" lang="en-US" altLang="ja-JP" sz="700" spc="3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   LINE : </a:t>
            </a:r>
            <a:r>
              <a:rPr lang="en-US" altLang="ja-JP" sz="700" spc="3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Kento.11   Mail : kento</a:t>
            </a:r>
            <a:r>
              <a:rPr lang="en-US" altLang="ja-JP" sz="7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.11 @ </a:t>
            </a:r>
            <a:r>
              <a:rPr lang="en-US" altLang="ja-JP" sz="700" dirty="0" err="1">
                <a:latin typeface="Hiragino Sans W0" panose="020B0400000000000000" pitchFamily="34" charset="-128"/>
                <a:ea typeface="Hiragino Sans W0" panose="020B0400000000000000" pitchFamily="34" charset="-128"/>
              </a:rPr>
              <a:t>gmail.com</a:t>
            </a:r>
            <a:endParaRPr lang="ja-JP" altLang="en-US" sz="70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95161DB-935D-BB4A-93FF-166764FE3CFD}"/>
              </a:ext>
            </a:extLst>
          </p:cNvPr>
          <p:cNvSpPr/>
          <p:nvPr/>
        </p:nvSpPr>
        <p:spPr>
          <a:xfrm>
            <a:off x="496631" y="4203418"/>
            <a:ext cx="11095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800" spc="1000" dirty="0" err="1">
                <a:solidFill>
                  <a:schemeClr val="tx1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Kento</a:t>
            </a:r>
            <a:endParaRPr lang="en-US" altLang="ja-JP" sz="800" spc="1000" dirty="0">
              <a:solidFill>
                <a:schemeClr val="tx1"/>
              </a:solidFill>
              <a:latin typeface="Castoro" panose="02000000000000000000" pitchFamily="2" charset="0"/>
              <a:ea typeface="Julius Sans One"/>
              <a:cs typeface="Julius Sans One"/>
              <a:sym typeface="Julius Sans One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D0E73D7-4B2D-AF49-A58B-74286C79B1A5}"/>
              </a:ext>
            </a:extLst>
          </p:cNvPr>
          <p:cNvSpPr/>
          <p:nvPr/>
        </p:nvSpPr>
        <p:spPr>
          <a:xfrm>
            <a:off x="497098" y="4480158"/>
            <a:ext cx="109998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800" spc="1000" dirty="0">
                <a:solidFill>
                  <a:schemeClr val="tx1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Marie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C7E63A8-1B50-334B-9640-2B746B70CBA6}"/>
              </a:ext>
            </a:extLst>
          </p:cNvPr>
          <p:cNvSpPr/>
          <p:nvPr/>
        </p:nvSpPr>
        <p:spPr>
          <a:xfrm>
            <a:off x="1606230" y="4529977"/>
            <a:ext cx="480291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7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Tel : </a:t>
            </a:r>
            <a:r>
              <a:rPr lang="en-US" altLang="ja-JP" sz="700" spc="3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090-1234-5678</a:t>
            </a:r>
            <a:r>
              <a:rPr kumimoji="1" lang="en-US" altLang="ja-JP" sz="700" spc="3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   LINE : </a:t>
            </a:r>
            <a:r>
              <a:rPr lang="en-US" altLang="ja-JP" sz="700" spc="3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Marie.12   Mail : marie</a:t>
            </a:r>
            <a:r>
              <a:rPr lang="en-US" altLang="ja-JP" sz="7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.12 @ </a:t>
            </a:r>
            <a:r>
              <a:rPr lang="en-US" altLang="ja-JP" sz="700" dirty="0" err="1">
                <a:latin typeface="Hiragino Sans W0" panose="020B0400000000000000" pitchFamily="34" charset="-128"/>
                <a:ea typeface="Hiragino Sans W0" panose="020B0400000000000000" pitchFamily="34" charset="-128"/>
              </a:rPr>
              <a:t>gmail.com</a:t>
            </a:r>
            <a:endParaRPr lang="ja-JP" altLang="en-US" sz="70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26" name="Google Shape;58;p13">
            <a:extLst>
              <a:ext uri="{FF2B5EF4-FFF2-40B4-BE49-F238E27FC236}">
                <a16:creationId xmlns:a16="http://schemas.microsoft.com/office/drawing/2014/main" id="{8AFCD4B7-E3A6-9B4C-B913-83371360E300}"/>
              </a:ext>
            </a:extLst>
          </p:cNvPr>
          <p:cNvSpPr txBox="1"/>
          <p:nvPr/>
        </p:nvSpPr>
        <p:spPr>
          <a:xfrm>
            <a:off x="127314" y="5108812"/>
            <a:ext cx="2939530" cy="433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200" spc="1000" dirty="0">
                <a:solidFill>
                  <a:sysClr val="windowText" lastClr="000000"/>
                </a:solidFill>
                <a:latin typeface="Castoro" panose="02000000000000000000" pitchFamily="2" charset="0"/>
                <a:ea typeface="Hiragino Mincho Pro W3" panose="02020300000000000000" pitchFamily="18" charset="-128"/>
                <a:cs typeface="Julius Sans One"/>
                <a:sym typeface="Julius Sans One"/>
              </a:rPr>
              <a:t>Groom Family</a:t>
            </a:r>
            <a:endParaRPr sz="1200" spc="1000" dirty="0">
              <a:solidFill>
                <a:sysClr val="windowText" lastClr="000000"/>
              </a:solidFill>
              <a:latin typeface="Castoro" panose="02000000000000000000" pitchFamily="2" charset="0"/>
              <a:ea typeface="Hiragino Mincho Pro W3" panose="02020300000000000000" pitchFamily="18" charset="-128"/>
              <a:cs typeface="Julius Sans One"/>
              <a:sym typeface="Julius Sans One"/>
            </a:endParaRPr>
          </a:p>
        </p:txBody>
      </p:sp>
      <p:sp>
        <p:nvSpPr>
          <p:cNvPr id="28" name="Google Shape;58;p13">
            <a:extLst>
              <a:ext uri="{FF2B5EF4-FFF2-40B4-BE49-F238E27FC236}">
                <a16:creationId xmlns:a16="http://schemas.microsoft.com/office/drawing/2014/main" id="{EC2C8357-799E-BC40-B2BC-E996068460A0}"/>
              </a:ext>
            </a:extLst>
          </p:cNvPr>
          <p:cNvSpPr txBox="1"/>
          <p:nvPr/>
        </p:nvSpPr>
        <p:spPr>
          <a:xfrm>
            <a:off x="3791158" y="5104448"/>
            <a:ext cx="2939530" cy="433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200" spc="1000" dirty="0">
                <a:solidFill>
                  <a:sysClr val="windowText" lastClr="000000"/>
                </a:solidFill>
                <a:latin typeface="Castoro" panose="02000000000000000000" pitchFamily="2" charset="0"/>
                <a:ea typeface="Hiragino Mincho Pro W3" panose="02020300000000000000" pitchFamily="18" charset="-128"/>
                <a:cs typeface="Julius Sans One"/>
                <a:sym typeface="Julius Sans One"/>
              </a:rPr>
              <a:t>Bride Family</a:t>
            </a:r>
            <a:endParaRPr sz="1200" spc="1000" dirty="0">
              <a:solidFill>
                <a:sysClr val="windowText" lastClr="000000"/>
              </a:solidFill>
              <a:latin typeface="Castoro" panose="02000000000000000000" pitchFamily="2" charset="0"/>
              <a:ea typeface="Hiragino Mincho Pro W3" panose="02020300000000000000" pitchFamily="18" charset="-128"/>
              <a:cs typeface="Julius Sans One"/>
              <a:sym typeface="Julius Sans One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D10322B-7658-FB4D-B1B0-5226204EAC4E}"/>
              </a:ext>
            </a:extLst>
          </p:cNvPr>
          <p:cNvCxnSpPr>
            <a:cxnSpLocks/>
          </p:cNvCxnSpPr>
          <p:nvPr/>
        </p:nvCxnSpPr>
        <p:spPr>
          <a:xfrm>
            <a:off x="3421781" y="5248827"/>
            <a:ext cx="0" cy="4501565"/>
          </a:xfrm>
          <a:prstGeom prst="line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/楕円 30">
            <a:extLst>
              <a:ext uri="{FF2B5EF4-FFF2-40B4-BE49-F238E27FC236}">
                <a16:creationId xmlns:a16="http://schemas.microsoft.com/office/drawing/2014/main" id="{C7735050-6980-1C47-90F7-027EAC94F225}"/>
              </a:ext>
            </a:extLst>
          </p:cNvPr>
          <p:cNvSpPr/>
          <p:nvPr/>
        </p:nvSpPr>
        <p:spPr>
          <a:xfrm>
            <a:off x="233910" y="7041383"/>
            <a:ext cx="701502" cy="701502"/>
          </a:xfrm>
          <a:prstGeom prst="ellipse">
            <a:avLst/>
          </a:prstGeom>
          <a:solidFill>
            <a:srgbClr val="D6C7C7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4F14A940-4CD1-0248-B520-80CA0877F0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923" t="9573" r="63659" b="79145"/>
          <a:stretch/>
        </p:blipFill>
        <p:spPr>
          <a:xfrm>
            <a:off x="360236" y="7140210"/>
            <a:ext cx="413385" cy="413385"/>
          </a:xfrm>
          <a:prstGeom prst="rect">
            <a:avLst/>
          </a:prstGeom>
        </p:spPr>
      </p:pic>
      <p:sp>
        <p:nvSpPr>
          <p:cNvPr id="35" name="Google Shape;58;p13">
            <a:extLst>
              <a:ext uri="{FF2B5EF4-FFF2-40B4-BE49-F238E27FC236}">
                <a16:creationId xmlns:a16="http://schemas.microsoft.com/office/drawing/2014/main" id="{A645E4B9-1317-0040-AD89-8F6CB8939A97}"/>
              </a:ext>
            </a:extLst>
          </p:cNvPr>
          <p:cNvSpPr txBox="1"/>
          <p:nvPr/>
        </p:nvSpPr>
        <p:spPr>
          <a:xfrm>
            <a:off x="235795" y="7695603"/>
            <a:ext cx="1429633" cy="339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800" spc="1000" dirty="0">
                <a:solidFill>
                  <a:sysClr val="windowText" lastClr="000000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Mother</a:t>
            </a:r>
            <a:endParaRPr sz="800" spc="1000" dirty="0">
              <a:solidFill>
                <a:sysClr val="windowText" lastClr="000000"/>
              </a:solidFill>
              <a:latin typeface="Castoro" panose="02000000000000000000" pitchFamily="2" charset="0"/>
              <a:ea typeface="Julius Sans One"/>
              <a:cs typeface="Julius Sans One"/>
              <a:sym typeface="Julius Sans One"/>
            </a:endParaRPr>
          </a:p>
        </p:txBody>
      </p:sp>
      <p:sp>
        <p:nvSpPr>
          <p:cNvPr id="39" name="円/楕円 38">
            <a:extLst>
              <a:ext uri="{FF2B5EF4-FFF2-40B4-BE49-F238E27FC236}">
                <a16:creationId xmlns:a16="http://schemas.microsoft.com/office/drawing/2014/main" id="{346DBAAB-14D0-954D-AA69-738D3E7E6E4B}"/>
              </a:ext>
            </a:extLst>
          </p:cNvPr>
          <p:cNvSpPr/>
          <p:nvPr/>
        </p:nvSpPr>
        <p:spPr>
          <a:xfrm>
            <a:off x="223606" y="5763556"/>
            <a:ext cx="701502" cy="70150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C72F6099-F9B3-AC40-B434-046B2937CE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004" t="8547" r="52743" b="77985"/>
          <a:stretch/>
        </p:blipFill>
        <p:spPr>
          <a:xfrm>
            <a:off x="297905" y="5834092"/>
            <a:ext cx="538049" cy="493498"/>
          </a:xfrm>
          <a:prstGeom prst="rect">
            <a:avLst/>
          </a:prstGeom>
        </p:spPr>
      </p:pic>
      <p:sp>
        <p:nvSpPr>
          <p:cNvPr id="43" name="Google Shape;58;p13">
            <a:extLst>
              <a:ext uri="{FF2B5EF4-FFF2-40B4-BE49-F238E27FC236}">
                <a16:creationId xmlns:a16="http://schemas.microsoft.com/office/drawing/2014/main" id="{AD026B4A-32DA-7A43-9A00-18B9E8EA50CC}"/>
              </a:ext>
            </a:extLst>
          </p:cNvPr>
          <p:cNvSpPr txBox="1"/>
          <p:nvPr/>
        </p:nvSpPr>
        <p:spPr>
          <a:xfrm>
            <a:off x="176597" y="6409475"/>
            <a:ext cx="1429633" cy="339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800" spc="1000" dirty="0">
                <a:solidFill>
                  <a:sysClr val="windowText" lastClr="000000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Father</a:t>
            </a:r>
            <a:endParaRPr sz="800" spc="1000" dirty="0">
              <a:solidFill>
                <a:sysClr val="windowText" lastClr="000000"/>
              </a:solidFill>
              <a:latin typeface="Castoro" panose="02000000000000000000" pitchFamily="2" charset="0"/>
              <a:ea typeface="Julius Sans One"/>
              <a:cs typeface="Julius Sans One"/>
              <a:sym typeface="Julius Sans One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51745F6-1EBF-544B-93AC-C95BA4DFAFD4}"/>
              </a:ext>
            </a:extLst>
          </p:cNvPr>
          <p:cNvSpPr txBox="1"/>
          <p:nvPr/>
        </p:nvSpPr>
        <p:spPr>
          <a:xfrm>
            <a:off x="1185354" y="5834092"/>
            <a:ext cx="1976180" cy="561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父：ひろし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出身：東京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趣味：お酒を飲むこと／釣り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D0D8413-FDDE-E542-B095-A3E93534EEBC}"/>
              </a:ext>
            </a:extLst>
          </p:cNvPr>
          <p:cNvSpPr txBox="1"/>
          <p:nvPr/>
        </p:nvSpPr>
        <p:spPr>
          <a:xfrm>
            <a:off x="1185354" y="7070616"/>
            <a:ext cx="1976180" cy="561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母：まりこ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出身：千葉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趣味：フラワーアレンジ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46" name="円/楕円 45">
            <a:extLst>
              <a:ext uri="{FF2B5EF4-FFF2-40B4-BE49-F238E27FC236}">
                <a16:creationId xmlns:a16="http://schemas.microsoft.com/office/drawing/2014/main" id="{ECF87444-92FD-DD46-A7CD-A2387EC28C53}"/>
              </a:ext>
            </a:extLst>
          </p:cNvPr>
          <p:cNvSpPr/>
          <p:nvPr/>
        </p:nvSpPr>
        <p:spPr>
          <a:xfrm>
            <a:off x="5897463" y="5786345"/>
            <a:ext cx="660147" cy="660147"/>
          </a:xfrm>
          <a:prstGeom prst="ellipse">
            <a:avLst/>
          </a:prstGeom>
          <a:solidFill>
            <a:schemeClr val="bg1">
              <a:lumMod val="8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>
            <a:extLst>
              <a:ext uri="{FF2B5EF4-FFF2-40B4-BE49-F238E27FC236}">
                <a16:creationId xmlns:a16="http://schemas.microsoft.com/office/drawing/2014/main" id="{4E95C9C0-3FD6-8548-A43E-CD194688F4BE}"/>
              </a:ext>
            </a:extLst>
          </p:cNvPr>
          <p:cNvSpPr/>
          <p:nvPr/>
        </p:nvSpPr>
        <p:spPr>
          <a:xfrm>
            <a:off x="5908151" y="7035456"/>
            <a:ext cx="660147" cy="660147"/>
          </a:xfrm>
          <a:prstGeom prst="ellipse">
            <a:avLst/>
          </a:prstGeom>
          <a:solidFill>
            <a:srgbClr val="D6C7C7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8" name="図 47">
            <a:extLst>
              <a:ext uri="{FF2B5EF4-FFF2-40B4-BE49-F238E27FC236}">
                <a16:creationId xmlns:a16="http://schemas.microsoft.com/office/drawing/2014/main" id="{A45519C7-9517-D64A-B095-ADF161EC3D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154" t="8373" r="14788" b="78837"/>
          <a:stretch/>
        </p:blipFill>
        <p:spPr>
          <a:xfrm>
            <a:off x="6019744" y="5843257"/>
            <a:ext cx="415583" cy="441026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FBAC8B1B-6049-5647-B7B9-97439B3F11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313" t="10388" r="24888" b="76994"/>
          <a:stretch/>
        </p:blipFill>
        <p:spPr>
          <a:xfrm>
            <a:off x="6004248" y="7097805"/>
            <a:ext cx="404900" cy="435095"/>
          </a:xfrm>
          <a:prstGeom prst="rect">
            <a:avLst/>
          </a:prstGeom>
        </p:spPr>
      </p:pic>
      <p:sp>
        <p:nvSpPr>
          <p:cNvPr id="51" name="Google Shape;58;p13">
            <a:extLst>
              <a:ext uri="{FF2B5EF4-FFF2-40B4-BE49-F238E27FC236}">
                <a16:creationId xmlns:a16="http://schemas.microsoft.com/office/drawing/2014/main" id="{0AF1E66D-2CF7-0B4F-9A0A-FC5B24E3EB32}"/>
              </a:ext>
            </a:extLst>
          </p:cNvPr>
          <p:cNvSpPr txBox="1"/>
          <p:nvPr/>
        </p:nvSpPr>
        <p:spPr>
          <a:xfrm>
            <a:off x="5366263" y="7695603"/>
            <a:ext cx="1429633" cy="339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800" spc="1000" dirty="0">
                <a:solidFill>
                  <a:sysClr val="windowText" lastClr="000000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Mother</a:t>
            </a:r>
            <a:endParaRPr sz="800" spc="1000" dirty="0">
              <a:solidFill>
                <a:sysClr val="windowText" lastClr="000000"/>
              </a:solidFill>
              <a:latin typeface="Castoro" panose="02000000000000000000" pitchFamily="2" charset="0"/>
              <a:ea typeface="Julius Sans One"/>
              <a:cs typeface="Julius Sans One"/>
              <a:sym typeface="Julius Sans One"/>
            </a:endParaRPr>
          </a:p>
        </p:txBody>
      </p:sp>
      <p:sp>
        <p:nvSpPr>
          <p:cNvPr id="52" name="Google Shape;58;p13">
            <a:extLst>
              <a:ext uri="{FF2B5EF4-FFF2-40B4-BE49-F238E27FC236}">
                <a16:creationId xmlns:a16="http://schemas.microsoft.com/office/drawing/2014/main" id="{0AB97D10-9F91-BD49-A76C-AEA10BD0D76B}"/>
              </a:ext>
            </a:extLst>
          </p:cNvPr>
          <p:cNvSpPr txBox="1"/>
          <p:nvPr/>
        </p:nvSpPr>
        <p:spPr>
          <a:xfrm>
            <a:off x="5372930" y="6446492"/>
            <a:ext cx="1429633" cy="339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800" spc="1000" dirty="0">
                <a:solidFill>
                  <a:sysClr val="windowText" lastClr="000000"/>
                </a:solidFill>
                <a:latin typeface="Castoro" panose="02000000000000000000" pitchFamily="2" charset="0"/>
                <a:ea typeface="Julius Sans One"/>
                <a:cs typeface="Julius Sans One"/>
                <a:sym typeface="Julius Sans One"/>
              </a:rPr>
              <a:t>Father</a:t>
            </a:r>
            <a:endParaRPr sz="800" spc="1000" dirty="0">
              <a:solidFill>
                <a:sysClr val="windowText" lastClr="000000"/>
              </a:solidFill>
              <a:latin typeface="Castoro" panose="02000000000000000000" pitchFamily="2" charset="0"/>
              <a:ea typeface="Julius Sans One"/>
              <a:cs typeface="Julius Sans One"/>
              <a:sym typeface="Julius Sans One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DF3F0B71-006D-324B-9192-2A5B961A0B8A}"/>
              </a:ext>
            </a:extLst>
          </p:cNvPr>
          <p:cNvSpPr txBox="1"/>
          <p:nvPr/>
        </p:nvSpPr>
        <p:spPr>
          <a:xfrm>
            <a:off x="4072017" y="5830370"/>
            <a:ext cx="1600629" cy="557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父：やすひろ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r"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出身：神奈川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r"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趣味：釣り／キャンプ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24AA7542-288F-DB49-B96B-11B025FEEB7B}"/>
              </a:ext>
            </a:extLst>
          </p:cNvPr>
          <p:cNvSpPr txBox="1"/>
          <p:nvPr/>
        </p:nvSpPr>
        <p:spPr>
          <a:xfrm>
            <a:off x="4017508" y="7113944"/>
            <a:ext cx="1600629" cy="557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母：ようこ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r"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出身：茨城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  <a:p>
            <a:pPr algn="r"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趣味：ガーデニング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2AD3141-0C56-FA45-A72A-F044F5B14F00}"/>
              </a:ext>
            </a:extLst>
          </p:cNvPr>
          <p:cNvSpPr txBox="1"/>
          <p:nvPr/>
        </p:nvSpPr>
        <p:spPr>
          <a:xfrm>
            <a:off x="250328" y="8799397"/>
            <a:ext cx="2939530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・ごきょうだいやペットを追加しても</a:t>
            </a:r>
            <a:r>
              <a:rPr kumimoji="1" lang="en-US" altLang="ja-JP" sz="700" spc="3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OK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・家族写真を入れても◎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64" name="角丸四角形 63">
            <a:extLst>
              <a:ext uri="{FF2B5EF4-FFF2-40B4-BE49-F238E27FC236}">
                <a16:creationId xmlns:a16="http://schemas.microsoft.com/office/drawing/2014/main" id="{38644EB9-1AF7-014C-BA22-8E4AE292C8A1}"/>
              </a:ext>
            </a:extLst>
          </p:cNvPr>
          <p:cNvSpPr/>
          <p:nvPr/>
        </p:nvSpPr>
        <p:spPr>
          <a:xfrm>
            <a:off x="176598" y="8147269"/>
            <a:ext cx="3116632" cy="1606082"/>
          </a:xfrm>
          <a:prstGeom prst="round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6DC394B3-2CF9-E147-A4C2-07F5B8703BC9}"/>
              </a:ext>
            </a:extLst>
          </p:cNvPr>
          <p:cNvSpPr txBox="1"/>
          <p:nvPr/>
        </p:nvSpPr>
        <p:spPr>
          <a:xfrm>
            <a:off x="3638502" y="8802089"/>
            <a:ext cx="2939530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・ごきょうだいやペットを追加しても</a:t>
            </a:r>
            <a:r>
              <a:rPr kumimoji="1" lang="en-US" altLang="ja-JP" sz="700" spc="300" dirty="0">
                <a:latin typeface="Hiragino Sans W0" panose="020B0400000000000000" pitchFamily="34" charset="-128"/>
                <a:ea typeface="Hiragino Sans W0" panose="020B0400000000000000" pitchFamily="34" charset="-128"/>
              </a:rPr>
              <a:t>OK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sz="700" spc="300">
                <a:latin typeface="Hiragino Sans W0" panose="020B0400000000000000" pitchFamily="34" charset="-128"/>
                <a:ea typeface="Hiragino Sans W0" panose="020B0400000000000000" pitchFamily="34" charset="-128"/>
              </a:rPr>
              <a:t>・家族写真を入れても◎</a:t>
            </a:r>
            <a:endParaRPr kumimoji="1" lang="en-US" altLang="ja-JP" sz="700" spc="300" dirty="0">
              <a:latin typeface="Hiragino Sans W0" panose="020B0400000000000000" pitchFamily="34" charset="-128"/>
              <a:ea typeface="Hiragino Sans W0" panose="020B0400000000000000" pitchFamily="34" charset="-128"/>
            </a:endParaRPr>
          </a:p>
        </p:txBody>
      </p:sp>
      <p:sp>
        <p:nvSpPr>
          <p:cNvPr id="66" name="角丸四角形 65">
            <a:extLst>
              <a:ext uri="{FF2B5EF4-FFF2-40B4-BE49-F238E27FC236}">
                <a16:creationId xmlns:a16="http://schemas.microsoft.com/office/drawing/2014/main" id="{7CBD049B-B4F8-8D45-9F40-5109AE3677DC}"/>
              </a:ext>
            </a:extLst>
          </p:cNvPr>
          <p:cNvSpPr/>
          <p:nvPr/>
        </p:nvSpPr>
        <p:spPr>
          <a:xfrm>
            <a:off x="3564772" y="8149961"/>
            <a:ext cx="3116632" cy="1606082"/>
          </a:xfrm>
          <a:prstGeom prst="round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545F863-87B3-1347-878C-3A6579620F30}"/>
              </a:ext>
            </a:extLst>
          </p:cNvPr>
          <p:cNvSpPr txBox="1"/>
          <p:nvPr/>
        </p:nvSpPr>
        <p:spPr>
          <a:xfrm>
            <a:off x="3694231" y="1360103"/>
            <a:ext cx="646553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65000"/>
                  </a:schemeClr>
                </a:solidFill>
              </a:rPr>
              <a:t>Photo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2A412861-FBA8-EC47-859D-431657C0F494}"/>
              </a:ext>
            </a:extLst>
          </p:cNvPr>
          <p:cNvSpPr txBox="1"/>
          <p:nvPr/>
        </p:nvSpPr>
        <p:spPr>
          <a:xfrm>
            <a:off x="5294860" y="1360102"/>
            <a:ext cx="646553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65000"/>
                  </a:schemeClr>
                </a:solidFill>
              </a:rPr>
              <a:t>Photo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5638C71-DEB0-404F-A8CC-2FB1337B82A3}"/>
              </a:ext>
            </a:extLst>
          </p:cNvPr>
          <p:cNvSpPr txBox="1"/>
          <p:nvPr/>
        </p:nvSpPr>
        <p:spPr>
          <a:xfrm>
            <a:off x="4279067" y="2902232"/>
            <a:ext cx="646553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65000"/>
                  </a:schemeClr>
                </a:solidFill>
              </a:rPr>
              <a:t>Photo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389E1FA4-D436-174A-AB21-3351D88E0CE7}"/>
              </a:ext>
            </a:extLst>
          </p:cNvPr>
          <p:cNvSpPr txBox="1"/>
          <p:nvPr/>
        </p:nvSpPr>
        <p:spPr>
          <a:xfrm>
            <a:off x="5869510" y="2914360"/>
            <a:ext cx="646553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65000"/>
                  </a:schemeClr>
                </a:solidFill>
              </a:rPr>
              <a:t>Photo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0222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3483</TotalTime>
  <Words>469</Words>
  <Application>Microsoft Macintosh PowerPoint</Application>
  <PresentationFormat>A4 210 x 297 mm</PresentationFormat>
  <Paragraphs>99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Tangerine</vt:lpstr>
      <vt:lpstr>Arial</vt:lpstr>
      <vt:lpstr>Hiragino Sans W0</vt:lpstr>
      <vt:lpstr>Castoro</vt:lpstr>
      <vt:lpstr>Simple Light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ともみ 舘</cp:lastModifiedBy>
  <cp:revision>105</cp:revision>
  <cp:lastPrinted>2021-06-15T07:08:25Z</cp:lastPrinted>
  <dcterms:modified xsi:type="dcterms:W3CDTF">2021-06-15T07:44:09Z</dcterms:modified>
</cp:coreProperties>
</file>