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"/>
  </p:notesMasterIdLst>
  <p:sldIdLst>
    <p:sldId id="259" r:id="rId2"/>
    <p:sldId id="265" r:id="rId3"/>
    <p:sldId id="264" r:id="rId4"/>
    <p:sldId id="263" r:id="rId5"/>
  </p:sldIdLst>
  <p:sldSz cx="9906000" cy="6858000" type="A4"/>
  <p:notesSz cx="6858000" cy="9144000"/>
  <p:embeddedFontLst>
    <p:embeddedFont>
      <p:font typeface="Hiragino Maru Gothic Pro W4" panose="020F0400000000000000" charset="-128"/>
      <p:regular r:id="rId7"/>
    </p:embeddedFont>
    <p:embeddedFont>
      <p:font typeface="Hiragino Mincho Pro W3" panose="02020300000000000000" charset="-128"/>
      <p:regular r:id="rId8"/>
    </p:embeddedFont>
    <p:embeddedFont>
      <p:font typeface="Julius Sans One" panose="020B0600070205080204" charset="0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C7C7"/>
    <a:srgbClr val="C5B7B7"/>
    <a:srgbClr val="CD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 varScale="1">
        <p:scale>
          <a:sx n="68" d="100"/>
          <a:sy n="68" d="100"/>
        </p:scale>
        <p:origin x="880" y="5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69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9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93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15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4289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7675" y="2867800"/>
            <a:ext cx="923065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428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1749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1749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8" lvl="0" indent="-30479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95" lvl="1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92" lvl="2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9" lvl="3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7" lvl="4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85" lvl="5" indent="-304798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81" lvl="6" indent="-304798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9" lvl="7" indent="-304798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76" lvl="8" indent="-304798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8" lvl="0" indent="-3428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5" lvl="1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92" lvl="2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9" lvl="3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87" lvl="4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85" lvl="5" indent="-31749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81" lvl="6" indent="-31749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79" lvl="7" indent="-31749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76" lvl="8" indent="-31749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8" lvl="0" indent="-2285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42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7CB34AA-595C-5A46-9EF7-65248B32B7EB}"/>
              </a:ext>
            </a:extLst>
          </p:cNvPr>
          <p:cNvSpPr/>
          <p:nvPr/>
        </p:nvSpPr>
        <p:spPr>
          <a:xfrm>
            <a:off x="5513316" y="961201"/>
            <a:ext cx="3815999" cy="49267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7BCA2CB-FFE9-AE49-B385-56848E5D1BAF}"/>
              </a:ext>
            </a:extLst>
          </p:cNvPr>
          <p:cNvSpPr/>
          <p:nvPr/>
        </p:nvSpPr>
        <p:spPr>
          <a:xfrm>
            <a:off x="7066089" y="3149458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E58EFD8-CB32-9C4D-8D7A-AE0987D45104}"/>
              </a:ext>
            </a:extLst>
          </p:cNvPr>
          <p:cNvSpPr/>
          <p:nvPr/>
        </p:nvSpPr>
        <p:spPr>
          <a:xfrm>
            <a:off x="383356" y="1840056"/>
            <a:ext cx="4223158" cy="28066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865A560-BD95-4348-8A7E-6D75A6A941C1}"/>
              </a:ext>
            </a:extLst>
          </p:cNvPr>
          <p:cNvSpPr/>
          <p:nvPr/>
        </p:nvSpPr>
        <p:spPr>
          <a:xfrm>
            <a:off x="2139709" y="310580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59" name="Google Shape;59;p13"/>
          <p:cNvSpPr txBox="1"/>
          <p:nvPr/>
        </p:nvSpPr>
        <p:spPr>
          <a:xfrm rot="5400000">
            <a:off x="7793910" y="3360554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25,October,2021</a:t>
            </a:r>
            <a:endParaRPr sz="1000" spc="600" dirty="0">
              <a:solidFill>
                <a:schemeClr val="tx1"/>
              </a:solidFill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1986140" y="845500"/>
            <a:ext cx="1117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F650741-8900-814A-B412-3F4DA12BC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9801">
            <a:off x="5398397" y="332953"/>
            <a:ext cx="1480424" cy="1557277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538D9A9E-1680-7749-ACCB-AD418A2B3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4480">
            <a:off x="6135799" y="635076"/>
            <a:ext cx="2273792" cy="1381902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A9E470A8-760E-8A46-9251-0A42D3794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4011">
            <a:off x="7249925" y="5824126"/>
            <a:ext cx="2305050" cy="77684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9AD8C1-C66E-5F40-99AD-24776D62760A}"/>
              </a:ext>
            </a:extLst>
          </p:cNvPr>
          <p:cNvSpPr/>
          <p:nvPr/>
        </p:nvSpPr>
        <p:spPr>
          <a:xfrm>
            <a:off x="0" y="1221"/>
            <a:ext cx="990600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Google Shape;59;p13">
            <a:extLst>
              <a:ext uri="{FF2B5EF4-FFF2-40B4-BE49-F238E27FC236}">
                <a16:creationId xmlns:a16="http://schemas.microsoft.com/office/drawing/2014/main" id="{DC61C175-EFD3-0B4C-B24A-1154715842E7}"/>
              </a:ext>
            </a:extLst>
          </p:cNvPr>
          <p:cNvSpPr txBox="1"/>
          <p:nvPr/>
        </p:nvSpPr>
        <p:spPr>
          <a:xfrm>
            <a:off x="3200220" y="1564129"/>
            <a:ext cx="157322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Ken</a:t>
            </a:r>
            <a:r>
              <a:rPr lang="ja-JP" altLang="en-US" sz="1050" spc="60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＆</a:t>
            </a:r>
            <a:r>
              <a:rPr lang="en-US" altLang="ja-JP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Mari</a:t>
            </a:r>
            <a:endParaRPr sz="1050" spc="600" dirty="0">
              <a:solidFill>
                <a:schemeClr val="tx1"/>
              </a:solidFill>
            </a:endParaRPr>
          </a:p>
        </p:txBody>
      </p:sp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6BD38043-696F-A746-9C61-3B54E931D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61" y="845500"/>
            <a:ext cx="3254853" cy="101033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31BF4C4-6336-E647-B080-CF36B416FAA5}"/>
              </a:ext>
            </a:extLst>
          </p:cNvPr>
          <p:cNvSpPr/>
          <p:nvPr/>
        </p:nvSpPr>
        <p:spPr>
          <a:xfrm>
            <a:off x="747696" y="5058728"/>
            <a:ext cx="3457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皆さまのおかげで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今日の良き日を迎えることができました</a:t>
            </a:r>
            <a:b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</a:b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まだまだ未熟なふたりですが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支えあい</a:t>
            </a:r>
            <a:r>
              <a:rPr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笑いのたえない家庭を築いていきます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b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</a:br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今後とも私たちを見守っていただけると嬉しいです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b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</a:br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改めて、本日はありがとうございました</a:t>
            </a:r>
            <a:endParaRPr kumimoji="1" lang="ja-JP" altLang="en-US" sz="800" spc="30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80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FAE3BB6A-8947-3C45-88FE-F3FDD39285F7}"/>
              </a:ext>
            </a:extLst>
          </p:cNvPr>
          <p:cNvSpPr/>
          <p:nvPr/>
        </p:nvSpPr>
        <p:spPr>
          <a:xfrm>
            <a:off x="7754215" y="4917205"/>
            <a:ext cx="1751379" cy="17514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B8194C21-9707-C746-B356-07214A3F1DFA}"/>
              </a:ext>
            </a:extLst>
          </p:cNvPr>
          <p:cNvSpPr/>
          <p:nvPr/>
        </p:nvSpPr>
        <p:spPr>
          <a:xfrm>
            <a:off x="8271343" y="5656297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DE43BE5-6658-794D-8E9A-ACC0466811EF}"/>
              </a:ext>
            </a:extLst>
          </p:cNvPr>
          <p:cNvSpPr/>
          <p:nvPr/>
        </p:nvSpPr>
        <p:spPr>
          <a:xfrm>
            <a:off x="5076632" y="4907556"/>
            <a:ext cx="2635632" cy="17634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91F205C-F3E3-A44A-900E-505F844BF371}"/>
              </a:ext>
            </a:extLst>
          </p:cNvPr>
          <p:cNvSpPr/>
          <p:nvPr/>
        </p:nvSpPr>
        <p:spPr>
          <a:xfrm>
            <a:off x="6039222" y="5656297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A14A9927-8887-E94B-A71A-55EB9B42ECDB}"/>
              </a:ext>
            </a:extLst>
          </p:cNvPr>
          <p:cNvSpPr/>
          <p:nvPr/>
        </p:nvSpPr>
        <p:spPr>
          <a:xfrm>
            <a:off x="8481268" y="3030074"/>
            <a:ext cx="1251356" cy="18210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0993E245-4156-CE40-B5F8-47BB6ECB5E09}"/>
              </a:ext>
            </a:extLst>
          </p:cNvPr>
          <p:cNvSpPr/>
          <p:nvPr/>
        </p:nvSpPr>
        <p:spPr>
          <a:xfrm>
            <a:off x="8747067" y="3815746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2897E97-8DB5-1342-99D5-2337F84FF65C}"/>
              </a:ext>
            </a:extLst>
          </p:cNvPr>
          <p:cNvSpPr/>
          <p:nvPr/>
        </p:nvSpPr>
        <p:spPr>
          <a:xfrm>
            <a:off x="6327188" y="3031532"/>
            <a:ext cx="2122672" cy="18210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3FC90FE1-7E63-B741-B77D-283986045BA8}"/>
              </a:ext>
            </a:extLst>
          </p:cNvPr>
          <p:cNvSpPr/>
          <p:nvPr/>
        </p:nvSpPr>
        <p:spPr>
          <a:xfrm>
            <a:off x="7015225" y="3848202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AF84F79-F1CC-F34C-B2C0-BD5B593944CA}"/>
              </a:ext>
            </a:extLst>
          </p:cNvPr>
          <p:cNvSpPr/>
          <p:nvPr/>
        </p:nvSpPr>
        <p:spPr>
          <a:xfrm>
            <a:off x="5076632" y="3030074"/>
            <a:ext cx="1219148" cy="18225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8086828E-AAD4-314D-9136-4BE0F3B46531}"/>
              </a:ext>
            </a:extLst>
          </p:cNvPr>
          <p:cNvSpPr/>
          <p:nvPr/>
        </p:nvSpPr>
        <p:spPr>
          <a:xfrm>
            <a:off x="5330980" y="3815746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1EE7F2E-CF6F-0A46-859A-7DCE5F341F90}"/>
              </a:ext>
            </a:extLst>
          </p:cNvPr>
          <p:cNvSpPr/>
          <p:nvPr/>
        </p:nvSpPr>
        <p:spPr>
          <a:xfrm>
            <a:off x="8108651" y="1020169"/>
            <a:ext cx="162397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C4DCCAE9-B801-C04D-962A-E95B14726C54}"/>
              </a:ext>
            </a:extLst>
          </p:cNvPr>
          <p:cNvSpPr/>
          <p:nvPr/>
        </p:nvSpPr>
        <p:spPr>
          <a:xfrm>
            <a:off x="8565411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4DF2710-3825-904B-A325-BB091B61F3A3}"/>
              </a:ext>
            </a:extLst>
          </p:cNvPr>
          <p:cNvSpPr/>
          <p:nvPr/>
        </p:nvSpPr>
        <p:spPr>
          <a:xfrm>
            <a:off x="6755930" y="1020169"/>
            <a:ext cx="131064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4D9CC5F-A34A-E34B-889B-F5B567A3117F}"/>
              </a:ext>
            </a:extLst>
          </p:cNvPr>
          <p:cNvSpPr/>
          <p:nvPr/>
        </p:nvSpPr>
        <p:spPr>
          <a:xfrm>
            <a:off x="7056025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A3EC405-10DF-6242-8F9F-24B2BAF80D94}"/>
              </a:ext>
            </a:extLst>
          </p:cNvPr>
          <p:cNvSpPr/>
          <p:nvPr/>
        </p:nvSpPr>
        <p:spPr>
          <a:xfrm>
            <a:off x="5080753" y="1020169"/>
            <a:ext cx="1623973" cy="1950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222216A1-6FEE-6149-B19C-D7FD7DF31544}"/>
              </a:ext>
            </a:extLst>
          </p:cNvPr>
          <p:cNvSpPr/>
          <p:nvPr/>
        </p:nvSpPr>
        <p:spPr>
          <a:xfrm>
            <a:off x="5537513" y="1813455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A3244C-485A-2E47-AA63-22FF8DE154D3}"/>
              </a:ext>
            </a:extLst>
          </p:cNvPr>
          <p:cNvSpPr txBox="1"/>
          <p:nvPr/>
        </p:nvSpPr>
        <p:spPr>
          <a:xfrm>
            <a:off x="685173" y="889576"/>
            <a:ext cx="3698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本日は私たちのためにお集まりいただき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ありがとうございます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endParaRPr lang="ja-JP" altLang="en-US" sz="800" spc="30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皆さまと大切な時間を過ごしたいと思い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ささやかなお食事会をもうけさせていただきました</a:t>
            </a:r>
          </a:p>
          <a:p>
            <a:pPr algn="ctr"/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美味しいお食事とともに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楽しい時間をお過ごしください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また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コロナウイルス感染防止のため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下記</a:t>
            </a:r>
            <a:r>
              <a:rPr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r>
              <a:rPr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ご協力をお願いいたします</a:t>
            </a:r>
            <a:endParaRPr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06295C2-280A-3449-BE20-88892D75FF6F}"/>
              </a:ext>
            </a:extLst>
          </p:cNvPr>
          <p:cNvSpPr/>
          <p:nvPr/>
        </p:nvSpPr>
        <p:spPr>
          <a:xfrm>
            <a:off x="6220136" y="596573"/>
            <a:ext cx="2300630" cy="254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大切な場所で撮影をしてきました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29" name="Google Shape;59;p13">
            <a:extLst>
              <a:ext uri="{FF2B5EF4-FFF2-40B4-BE49-F238E27FC236}">
                <a16:creationId xmlns:a16="http://schemas.microsoft.com/office/drawing/2014/main" id="{FFC62733-AFC7-D147-AA4B-C7D4B46A3936}"/>
              </a:ext>
            </a:extLst>
          </p:cNvPr>
          <p:cNvSpPr txBox="1"/>
          <p:nvPr/>
        </p:nvSpPr>
        <p:spPr>
          <a:xfrm>
            <a:off x="971664" y="437840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Greeting</a:t>
            </a:r>
            <a:endParaRPr sz="1000" spc="600" dirty="0">
              <a:solidFill>
                <a:schemeClr val="tx1"/>
              </a:solidFill>
            </a:endParaRPr>
          </a:p>
        </p:txBody>
      </p:sp>
      <p:pic>
        <p:nvPicPr>
          <p:cNvPr id="31" name="図 30" descr="図形&#10;&#10;低い精度で自動的に生成された説明">
            <a:extLst>
              <a:ext uri="{FF2B5EF4-FFF2-40B4-BE49-F238E27FC236}">
                <a16:creationId xmlns:a16="http://schemas.microsoft.com/office/drawing/2014/main" id="{DAE8C958-EFA5-B04C-8031-BF91EE02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72" y="2678169"/>
            <a:ext cx="474411" cy="686382"/>
          </a:xfrm>
          <a:prstGeom prst="rect">
            <a:avLst/>
          </a:prstGeom>
        </p:spPr>
      </p:pic>
      <p:pic>
        <p:nvPicPr>
          <p:cNvPr id="32" name="図 31" descr="図形&#10;&#10;中程度の精度で自動的に生成された説明">
            <a:extLst>
              <a:ext uri="{FF2B5EF4-FFF2-40B4-BE49-F238E27FC236}">
                <a16:creationId xmlns:a16="http://schemas.microsoft.com/office/drawing/2014/main" id="{FA9766C4-4E6A-1647-885F-42B656181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45" y="5440621"/>
            <a:ext cx="529655" cy="693060"/>
          </a:xfrm>
          <a:prstGeom prst="rect">
            <a:avLst/>
          </a:prstGeom>
        </p:spPr>
      </p:pic>
      <p:pic>
        <p:nvPicPr>
          <p:cNvPr id="36" name="図 35" descr="図形&#10;&#10;中程度の精度で自動的に生成された説明">
            <a:extLst>
              <a:ext uri="{FF2B5EF4-FFF2-40B4-BE49-F238E27FC236}">
                <a16:creationId xmlns:a16="http://schemas.microsoft.com/office/drawing/2014/main" id="{B5950E28-743C-EB48-91CF-E4D7D56CC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766" y="3771597"/>
            <a:ext cx="825264" cy="428351"/>
          </a:xfrm>
          <a:prstGeom prst="rect">
            <a:avLst/>
          </a:prstGeom>
        </p:spPr>
      </p:pic>
      <p:pic>
        <p:nvPicPr>
          <p:cNvPr id="37" name="図 36" descr="図形&#10;&#10;低い精度で自動的に生成された説明">
            <a:extLst>
              <a:ext uri="{FF2B5EF4-FFF2-40B4-BE49-F238E27FC236}">
                <a16:creationId xmlns:a16="http://schemas.microsoft.com/office/drawing/2014/main" id="{CA2EA0F1-4EC9-2D48-9878-39CE853B1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402" y="4659789"/>
            <a:ext cx="624400" cy="857227"/>
          </a:xfrm>
          <a:prstGeom prst="rect">
            <a:avLst/>
          </a:prstGeom>
        </p:spPr>
      </p:pic>
      <p:sp>
        <p:nvSpPr>
          <p:cNvPr id="38" name="Google Shape;59;p13">
            <a:extLst>
              <a:ext uri="{FF2B5EF4-FFF2-40B4-BE49-F238E27FC236}">
                <a16:creationId xmlns:a16="http://schemas.microsoft.com/office/drawing/2014/main" id="{8164209E-7FF2-6B47-B511-9082038D8B42}"/>
              </a:ext>
            </a:extLst>
          </p:cNvPr>
          <p:cNvSpPr txBox="1"/>
          <p:nvPr/>
        </p:nvSpPr>
        <p:spPr>
          <a:xfrm>
            <a:off x="1839421" y="2980467"/>
            <a:ext cx="1431244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Alcohol</a:t>
            </a:r>
          </a:p>
        </p:txBody>
      </p:sp>
      <p:sp>
        <p:nvSpPr>
          <p:cNvPr id="43" name="Google Shape;59;p13">
            <a:extLst>
              <a:ext uri="{FF2B5EF4-FFF2-40B4-BE49-F238E27FC236}">
                <a16:creationId xmlns:a16="http://schemas.microsoft.com/office/drawing/2014/main" id="{69FC28BD-A11D-FB43-B777-D8B5C6804D12}"/>
              </a:ext>
            </a:extLst>
          </p:cNvPr>
          <p:cNvSpPr txBox="1"/>
          <p:nvPr/>
        </p:nvSpPr>
        <p:spPr>
          <a:xfrm>
            <a:off x="2105754" y="3858423"/>
            <a:ext cx="857603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Mask</a:t>
            </a:r>
          </a:p>
        </p:txBody>
      </p:sp>
      <p:sp>
        <p:nvSpPr>
          <p:cNvPr id="44" name="Google Shape;59;p13">
            <a:extLst>
              <a:ext uri="{FF2B5EF4-FFF2-40B4-BE49-F238E27FC236}">
                <a16:creationId xmlns:a16="http://schemas.microsoft.com/office/drawing/2014/main" id="{A96A16C7-C4AD-6844-A92E-A443C0E96F36}"/>
              </a:ext>
            </a:extLst>
          </p:cNvPr>
          <p:cNvSpPr txBox="1"/>
          <p:nvPr/>
        </p:nvSpPr>
        <p:spPr>
          <a:xfrm>
            <a:off x="1475260" y="4784627"/>
            <a:ext cx="2159566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Ventilation</a:t>
            </a:r>
          </a:p>
        </p:txBody>
      </p:sp>
      <p:sp>
        <p:nvSpPr>
          <p:cNvPr id="46" name="Google Shape;59;p13">
            <a:extLst>
              <a:ext uri="{FF2B5EF4-FFF2-40B4-BE49-F238E27FC236}">
                <a16:creationId xmlns:a16="http://schemas.microsoft.com/office/drawing/2014/main" id="{20F883A1-D137-D349-A1EE-718064E272C6}"/>
              </a:ext>
            </a:extLst>
          </p:cNvPr>
          <p:cNvSpPr txBox="1"/>
          <p:nvPr/>
        </p:nvSpPr>
        <p:spPr>
          <a:xfrm>
            <a:off x="1508679" y="5639252"/>
            <a:ext cx="20724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Spread love</a:t>
            </a:r>
          </a:p>
          <a:p>
            <a:pPr algn="ct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not Germs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F9E399-3D29-774C-A6E0-D0C1365F4615}"/>
              </a:ext>
            </a:extLst>
          </p:cNvPr>
          <p:cNvSpPr/>
          <p:nvPr/>
        </p:nvSpPr>
        <p:spPr>
          <a:xfrm>
            <a:off x="1026060" y="3374873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各所アルコール消毒をご用意しておりますので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ご活用ください</a:t>
            </a:r>
            <a:endParaRPr lang="ja-JP" altLang="en-US" sz="80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138C530-CA24-2143-8D73-F5CB953CF9B8}"/>
              </a:ext>
            </a:extLst>
          </p:cNvPr>
          <p:cNvSpPr/>
          <p:nvPr/>
        </p:nvSpPr>
        <p:spPr>
          <a:xfrm>
            <a:off x="1100594" y="4248301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館内移動の際はマスク着用をお願いいたします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新しいマスクもご用意しています</a:t>
            </a:r>
            <a:endParaRPr lang="ja-JP" altLang="en-US" sz="80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ABB11A05-62DD-C742-AF3D-891C9C99509A}"/>
              </a:ext>
            </a:extLst>
          </p:cNvPr>
          <p:cNvSpPr/>
          <p:nvPr/>
        </p:nvSpPr>
        <p:spPr>
          <a:xfrm>
            <a:off x="1524662" y="5173698"/>
            <a:ext cx="21595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定期的に館内の換気を行います</a:t>
            </a:r>
            <a:endParaRPr lang="ja-JP" altLang="en-US" sz="80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8FD77091-A283-B54C-A003-C836D4A1D157}"/>
              </a:ext>
            </a:extLst>
          </p:cNvPr>
          <p:cNvSpPr/>
          <p:nvPr/>
        </p:nvSpPr>
        <p:spPr>
          <a:xfrm>
            <a:off x="1342652" y="6204716"/>
            <a:ext cx="25138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愛を広げよう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ウイルスじゃなくてね</a:t>
            </a:r>
            <a:endParaRPr lang="ja-JP" altLang="en-US" sz="800"/>
          </a:p>
        </p:txBody>
      </p:sp>
      <p:sp>
        <p:nvSpPr>
          <p:cNvPr id="51" name="Google Shape;59;p13">
            <a:extLst>
              <a:ext uri="{FF2B5EF4-FFF2-40B4-BE49-F238E27FC236}">
                <a16:creationId xmlns:a16="http://schemas.microsoft.com/office/drawing/2014/main" id="{7FDC8D79-3944-E845-AD1E-A7B5F680F639}"/>
              </a:ext>
            </a:extLst>
          </p:cNvPr>
          <p:cNvSpPr txBox="1"/>
          <p:nvPr/>
        </p:nvSpPr>
        <p:spPr>
          <a:xfrm>
            <a:off x="5798461" y="249568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Memory</a:t>
            </a:r>
            <a:endParaRPr sz="1050" spc="600" dirty="0">
              <a:solidFill>
                <a:schemeClr val="tx1"/>
              </a:solidFill>
            </a:endParaRPr>
          </a:p>
        </p:txBody>
      </p:sp>
      <p:sp>
        <p:nvSpPr>
          <p:cNvPr id="63" name="Google Shape;59;p13">
            <a:extLst>
              <a:ext uri="{FF2B5EF4-FFF2-40B4-BE49-F238E27FC236}">
                <a16:creationId xmlns:a16="http://schemas.microsoft.com/office/drawing/2014/main" id="{21EA4ECB-B312-4D4E-96CC-047189F7DB2E}"/>
              </a:ext>
            </a:extLst>
          </p:cNvPr>
          <p:cNvSpPr txBox="1"/>
          <p:nvPr/>
        </p:nvSpPr>
        <p:spPr>
          <a:xfrm rot="5400000">
            <a:off x="8833351" y="5381275"/>
            <a:ext cx="145856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z="105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@Nagoya</a:t>
            </a:r>
            <a:endParaRPr sz="1050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2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D9B3C6-F8D7-3E4C-A85B-B05F2679ED90}"/>
              </a:ext>
            </a:extLst>
          </p:cNvPr>
          <p:cNvSpPr/>
          <p:nvPr/>
        </p:nvSpPr>
        <p:spPr>
          <a:xfrm>
            <a:off x="5092707" y="3917568"/>
            <a:ext cx="2866521" cy="20237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930323D-FDAD-4948-B3D6-436C18C90596}"/>
              </a:ext>
            </a:extLst>
          </p:cNvPr>
          <p:cNvSpPr/>
          <p:nvPr/>
        </p:nvSpPr>
        <p:spPr>
          <a:xfrm>
            <a:off x="6170741" y="4765864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85A3F7-C5CB-0047-BBA9-E8D3CDEB46FF}"/>
              </a:ext>
            </a:extLst>
          </p:cNvPr>
          <p:cNvSpPr/>
          <p:nvPr/>
        </p:nvSpPr>
        <p:spPr>
          <a:xfrm>
            <a:off x="6763972" y="1177707"/>
            <a:ext cx="2866521" cy="20237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4C0785B-CDDA-DB46-91DE-9E54F0F5221E}"/>
              </a:ext>
            </a:extLst>
          </p:cNvPr>
          <p:cNvSpPr/>
          <p:nvPr/>
        </p:nvSpPr>
        <p:spPr>
          <a:xfrm>
            <a:off x="7842006" y="2052007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26E894-C538-9744-A60B-915CBDC13AFD}"/>
              </a:ext>
            </a:extLst>
          </p:cNvPr>
          <p:cNvSpPr/>
          <p:nvPr/>
        </p:nvSpPr>
        <p:spPr>
          <a:xfrm>
            <a:off x="937123" y="1184621"/>
            <a:ext cx="3184972" cy="20862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A0658CB-5CF1-5245-94AF-C4D2167C8766}"/>
              </a:ext>
            </a:extLst>
          </p:cNvPr>
          <p:cNvSpPr/>
          <p:nvPr/>
        </p:nvSpPr>
        <p:spPr>
          <a:xfrm>
            <a:off x="2189663" y="2090193"/>
            <a:ext cx="710452" cy="275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900" spc="3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Photo</a:t>
            </a:r>
          </a:p>
        </p:txBody>
      </p:sp>
      <p:cxnSp>
        <p:nvCxnSpPr>
          <p:cNvPr id="62" name="Google Shape;62;p13"/>
          <p:cNvCxnSpPr/>
          <p:nvPr/>
        </p:nvCxnSpPr>
        <p:spPr>
          <a:xfrm>
            <a:off x="1986140" y="845500"/>
            <a:ext cx="1117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F215D0-8BC8-A843-B7F3-30DDEEBE55C7}"/>
              </a:ext>
            </a:extLst>
          </p:cNvPr>
          <p:cNvSpPr txBox="1"/>
          <p:nvPr/>
        </p:nvSpPr>
        <p:spPr>
          <a:xfrm>
            <a:off x="5148708" y="1641092"/>
            <a:ext cx="4379447" cy="191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名前：健（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Ken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）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誕生日：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1990.1.13</a:t>
            </a: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血液型：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O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型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性格：穏やか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仕事：建築士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趣味：お酒を飲むこと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　　キャンプ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特技：サッカー！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メッセージ：とにかく、みんなとたくさん話したいです！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003CEF2-2BFC-AB4E-8BE6-1C9F7BD80772}"/>
              </a:ext>
            </a:extLst>
          </p:cNvPr>
          <p:cNvSpPr txBox="1"/>
          <p:nvPr/>
        </p:nvSpPr>
        <p:spPr>
          <a:xfrm>
            <a:off x="5369961" y="4401146"/>
            <a:ext cx="4379447" cy="191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名前：真理（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Mari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）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誕生日：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1991.2.20</a:t>
            </a: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血液型：</a:t>
            </a:r>
            <a:r>
              <a:rPr kumimoji="1" lang="en-US" altLang="ja-JP" sz="800" spc="3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A</a:t>
            </a: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型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性格：とにかく元気！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仕事：保育士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趣味：お花を飾ること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　　カフェ巡り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特技：ピアノ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8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メッセージ：皆さんとゆったりとした時間を過ごしたいです！</a:t>
            </a:r>
            <a:endParaRPr kumimoji="1" lang="en-US" altLang="ja-JP" sz="8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059B9D7-F808-D04C-9FFF-71FE74091363}"/>
              </a:ext>
            </a:extLst>
          </p:cNvPr>
          <p:cNvSpPr txBox="1"/>
          <p:nvPr/>
        </p:nvSpPr>
        <p:spPr>
          <a:xfrm>
            <a:off x="937123" y="3581053"/>
            <a:ext cx="3751470" cy="2213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２０・・年・月　共通の友人を通じて出会う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２０・・年・月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友人同士での交流が３年間ほどつづき</a:t>
            </a:r>
            <a:r>
              <a:rPr kumimoji="1" lang="en-US" altLang="ja-JP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…</a:t>
            </a:r>
          </a:p>
          <a:p>
            <a:pPr>
              <a:lnSpc>
                <a:spcPct val="200000"/>
              </a:lnSpc>
            </a:pP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</a:t>
            </a: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・・年・月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新郎から告白し、お付き合いスタート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</a:t>
            </a: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・・年　月・新婦が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大好きな軽井沢のレストラン「〇〇」</a:t>
            </a: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にてプロポーズ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２０・・年・月　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東京・中目黒で</a:t>
            </a: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同棲をスタート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２０・・年・月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本日〇〇レストランにて両家顔合わせ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</a:t>
            </a: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・・年・月・日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入籍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２０・・年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・月・日　ふたりが育った場所、名古屋で挙式・ガーデンパーティー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　　　　　　　　　大好きな家族、友人を招待して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　　　　　　　　　　忘れられない</a:t>
            </a:r>
            <a:r>
              <a:rPr kumimoji="1" lang="en-US" altLang="ja-JP" sz="700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</a:t>
            </a:r>
            <a:r>
              <a:rPr kumimoji="1" lang="ja-JP" altLang="en-US" sz="7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日になりますように</a:t>
            </a:r>
            <a:endParaRPr kumimoji="1" lang="en-US" altLang="ja-JP" sz="7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6" name="Google Shape;59;p13">
            <a:extLst>
              <a:ext uri="{FF2B5EF4-FFF2-40B4-BE49-F238E27FC236}">
                <a16:creationId xmlns:a16="http://schemas.microsoft.com/office/drawing/2014/main" id="{D5291A9C-ADB1-4442-A358-FA8E1C3C5329}"/>
              </a:ext>
            </a:extLst>
          </p:cNvPr>
          <p:cNvSpPr txBox="1"/>
          <p:nvPr/>
        </p:nvSpPr>
        <p:spPr>
          <a:xfrm>
            <a:off x="975645" y="472921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1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Memory</a:t>
            </a:r>
            <a:endParaRPr sz="1100" spc="600" dirty="0">
              <a:solidFill>
                <a:schemeClr val="tx1"/>
              </a:solidFill>
            </a:endParaRPr>
          </a:p>
        </p:txBody>
      </p:sp>
      <p:sp>
        <p:nvSpPr>
          <p:cNvPr id="19" name="Google Shape;59;p13">
            <a:extLst>
              <a:ext uri="{FF2B5EF4-FFF2-40B4-BE49-F238E27FC236}">
                <a16:creationId xmlns:a16="http://schemas.microsoft.com/office/drawing/2014/main" id="{F7680DE1-2A7D-7740-A020-6F3F6185F5F0}"/>
              </a:ext>
            </a:extLst>
          </p:cNvPr>
          <p:cNvSpPr txBox="1"/>
          <p:nvPr/>
        </p:nvSpPr>
        <p:spPr>
          <a:xfrm>
            <a:off x="5651277" y="467071"/>
            <a:ext cx="314645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1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Profile</a:t>
            </a:r>
            <a:endParaRPr sz="1100" spc="600" dirty="0">
              <a:solidFill>
                <a:schemeClr val="tx1"/>
              </a:solidFill>
            </a:endParaRPr>
          </a:p>
        </p:txBody>
      </p:sp>
      <p:sp>
        <p:nvSpPr>
          <p:cNvPr id="20" name="Google Shape;59;p13">
            <a:extLst>
              <a:ext uri="{FF2B5EF4-FFF2-40B4-BE49-F238E27FC236}">
                <a16:creationId xmlns:a16="http://schemas.microsoft.com/office/drawing/2014/main" id="{A330DF8E-6855-C648-8400-7ED11063AEBB}"/>
              </a:ext>
            </a:extLst>
          </p:cNvPr>
          <p:cNvSpPr txBox="1"/>
          <p:nvPr/>
        </p:nvSpPr>
        <p:spPr>
          <a:xfrm>
            <a:off x="5094931" y="1138723"/>
            <a:ext cx="1121504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z="11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Groom</a:t>
            </a:r>
            <a:endParaRPr sz="1100" spc="600" dirty="0">
              <a:solidFill>
                <a:schemeClr val="tx1"/>
              </a:solidFill>
            </a:endParaRPr>
          </a:p>
        </p:txBody>
      </p:sp>
      <p:sp>
        <p:nvSpPr>
          <p:cNvPr id="25" name="Google Shape;59;p13">
            <a:extLst>
              <a:ext uri="{FF2B5EF4-FFF2-40B4-BE49-F238E27FC236}">
                <a16:creationId xmlns:a16="http://schemas.microsoft.com/office/drawing/2014/main" id="{ACAEEF64-7EDA-6A44-AA01-9D86F6B05136}"/>
              </a:ext>
            </a:extLst>
          </p:cNvPr>
          <p:cNvSpPr txBox="1"/>
          <p:nvPr/>
        </p:nvSpPr>
        <p:spPr>
          <a:xfrm>
            <a:off x="8627904" y="3839120"/>
            <a:ext cx="1121504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altLang="ja-JP" sz="11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Bride</a:t>
            </a:r>
            <a:endParaRPr sz="1100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円/楕円 35">
            <a:extLst>
              <a:ext uri="{FF2B5EF4-FFF2-40B4-BE49-F238E27FC236}">
                <a16:creationId xmlns:a16="http://schemas.microsoft.com/office/drawing/2014/main" id="{F32EA7AF-51C1-D14E-AFF6-D7CBFBDF396F}"/>
              </a:ext>
            </a:extLst>
          </p:cNvPr>
          <p:cNvSpPr/>
          <p:nvPr/>
        </p:nvSpPr>
        <p:spPr>
          <a:xfrm>
            <a:off x="1621186" y="2270380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Google Shape;59;p13">
            <a:extLst>
              <a:ext uri="{FF2B5EF4-FFF2-40B4-BE49-F238E27FC236}">
                <a16:creationId xmlns:a16="http://schemas.microsoft.com/office/drawing/2014/main" id="{6D5A2707-16B1-E148-A055-EEC9AFBCEFBC}"/>
              </a:ext>
            </a:extLst>
          </p:cNvPr>
          <p:cNvSpPr txBox="1"/>
          <p:nvPr/>
        </p:nvSpPr>
        <p:spPr>
          <a:xfrm>
            <a:off x="352242" y="407203"/>
            <a:ext cx="252507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spc="600" dirty="0" err="1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SEAting</a:t>
            </a:r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 List</a:t>
            </a:r>
            <a:endParaRPr spc="600" dirty="0">
              <a:solidFill>
                <a:schemeClr val="tx1"/>
              </a:solidFill>
            </a:endParaRPr>
          </a:p>
        </p:txBody>
      </p:sp>
      <p:sp>
        <p:nvSpPr>
          <p:cNvPr id="32" name="Google Shape;59;p13">
            <a:extLst>
              <a:ext uri="{FF2B5EF4-FFF2-40B4-BE49-F238E27FC236}">
                <a16:creationId xmlns:a16="http://schemas.microsoft.com/office/drawing/2014/main" id="{EACF1D24-76BC-D246-BF70-2E79D344F4CC}"/>
              </a:ext>
            </a:extLst>
          </p:cNvPr>
          <p:cNvSpPr txBox="1"/>
          <p:nvPr/>
        </p:nvSpPr>
        <p:spPr>
          <a:xfrm>
            <a:off x="6661618" y="374058"/>
            <a:ext cx="2988315" cy="54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sz="1000" spc="600" dirty="0">
                <a:solidFill>
                  <a:schemeClr val="tx1"/>
                </a:solidFill>
                <a:latin typeface="Julius Sans One"/>
                <a:sym typeface="Julius Sans One"/>
              </a:rPr>
              <a:t>Wedding</a:t>
            </a:r>
          </a:p>
          <a:p>
            <a:pPr algn="r"/>
            <a:r>
              <a:rPr lang="en-US" sz="1000" spc="600" dirty="0">
                <a:solidFill>
                  <a:schemeClr val="tx1"/>
                </a:solidFill>
                <a:latin typeface="Julius Sans One"/>
                <a:sym typeface="Julius Sans One"/>
              </a:rPr>
              <a:t>Reception</a:t>
            </a:r>
          </a:p>
          <a:p>
            <a:pPr algn="r"/>
            <a:r>
              <a:rPr lang="en-US" altLang="ja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25,October</a:t>
            </a:r>
            <a:r>
              <a:rPr lang="en-US" sz="1000" spc="600" dirty="0">
                <a:solidFill>
                  <a:schemeClr val="tx1"/>
                </a:solidFill>
                <a:latin typeface="Julius Sans One"/>
                <a:sym typeface="Julius Sans One"/>
              </a:rPr>
              <a:t>,2021</a:t>
            </a:r>
            <a:endParaRPr sz="1000" spc="600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820E61-D7AD-5842-BE98-82DB4826A9F7}"/>
              </a:ext>
            </a:extLst>
          </p:cNvPr>
          <p:cNvSpPr/>
          <p:nvPr/>
        </p:nvSpPr>
        <p:spPr>
          <a:xfrm>
            <a:off x="2196431" y="2082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556445D-42AD-4447-9EF2-34E3D4409B23}"/>
              </a:ext>
            </a:extLst>
          </p:cNvPr>
          <p:cNvSpPr/>
          <p:nvPr/>
        </p:nvSpPr>
        <p:spPr>
          <a:xfrm>
            <a:off x="2196430" y="2417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FB9E4FE-5CB6-8845-8415-F09C063FFF5B}"/>
              </a:ext>
            </a:extLst>
          </p:cNvPr>
          <p:cNvSpPr/>
          <p:nvPr/>
        </p:nvSpPr>
        <p:spPr>
          <a:xfrm>
            <a:off x="2179995" y="275230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CF5303B-3E99-FE40-9FAC-8094745F296A}"/>
              </a:ext>
            </a:extLst>
          </p:cNvPr>
          <p:cNvSpPr/>
          <p:nvPr/>
        </p:nvSpPr>
        <p:spPr>
          <a:xfrm>
            <a:off x="841450" y="208287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CBE00D7-BC09-8443-A52C-EA422B8A1BB1}"/>
              </a:ext>
            </a:extLst>
          </p:cNvPr>
          <p:cNvSpPr/>
          <p:nvPr/>
        </p:nvSpPr>
        <p:spPr>
          <a:xfrm>
            <a:off x="841449" y="241759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AB4C5DA-ED14-174A-B116-94B026C38BD4}"/>
              </a:ext>
            </a:extLst>
          </p:cNvPr>
          <p:cNvSpPr/>
          <p:nvPr/>
        </p:nvSpPr>
        <p:spPr>
          <a:xfrm>
            <a:off x="841448" y="2752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9F7656-2670-974C-9389-13DF54C71A9B}"/>
              </a:ext>
            </a:extLst>
          </p:cNvPr>
          <p:cNvSpPr/>
          <p:nvPr/>
        </p:nvSpPr>
        <p:spPr>
          <a:xfrm>
            <a:off x="1723637" y="2388706"/>
            <a:ext cx="359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A</a:t>
            </a:r>
            <a:endParaRPr lang="ja-JP" altLang="en-US"/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53AF57B5-5BF2-334E-9235-5D8278A0EE64}"/>
              </a:ext>
            </a:extLst>
          </p:cNvPr>
          <p:cNvSpPr/>
          <p:nvPr/>
        </p:nvSpPr>
        <p:spPr>
          <a:xfrm>
            <a:off x="4789645" y="2270380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80BCC01B-5553-C24B-975C-6DEC8FD40AC9}"/>
              </a:ext>
            </a:extLst>
          </p:cNvPr>
          <p:cNvSpPr/>
          <p:nvPr/>
        </p:nvSpPr>
        <p:spPr>
          <a:xfrm>
            <a:off x="5364890" y="2082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E8B6ED0-7AFC-7849-8ED8-B19CE4A41C0B}"/>
              </a:ext>
            </a:extLst>
          </p:cNvPr>
          <p:cNvSpPr/>
          <p:nvPr/>
        </p:nvSpPr>
        <p:spPr>
          <a:xfrm>
            <a:off x="5364889" y="2417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4E56A9F-2F3B-104C-AA75-578D61F586F5}"/>
              </a:ext>
            </a:extLst>
          </p:cNvPr>
          <p:cNvSpPr/>
          <p:nvPr/>
        </p:nvSpPr>
        <p:spPr>
          <a:xfrm>
            <a:off x="5348454" y="275230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70CB3759-2D8E-D943-B168-43115B1EFF5F}"/>
              </a:ext>
            </a:extLst>
          </p:cNvPr>
          <p:cNvSpPr/>
          <p:nvPr/>
        </p:nvSpPr>
        <p:spPr>
          <a:xfrm>
            <a:off x="4009909" y="208287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C7098346-4406-BB4E-817E-DF27D0A1E62E}"/>
              </a:ext>
            </a:extLst>
          </p:cNvPr>
          <p:cNvSpPr/>
          <p:nvPr/>
        </p:nvSpPr>
        <p:spPr>
          <a:xfrm>
            <a:off x="4009908" y="241759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64CCAE33-6DA8-244A-BB4D-E46999069E7E}"/>
              </a:ext>
            </a:extLst>
          </p:cNvPr>
          <p:cNvSpPr/>
          <p:nvPr/>
        </p:nvSpPr>
        <p:spPr>
          <a:xfrm>
            <a:off x="4009907" y="2752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F26980D8-C9D1-114A-AEAD-7E1CDB5E26AD}"/>
              </a:ext>
            </a:extLst>
          </p:cNvPr>
          <p:cNvSpPr/>
          <p:nvPr/>
        </p:nvSpPr>
        <p:spPr>
          <a:xfrm>
            <a:off x="4892096" y="238870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sym typeface="Julius Sans One"/>
              </a:rPr>
              <a:t>B</a:t>
            </a:r>
            <a:endParaRPr lang="ja-JP" altLang="en-US"/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CEDE5DC0-F201-D244-A4B9-0A7C634D0632}"/>
              </a:ext>
            </a:extLst>
          </p:cNvPr>
          <p:cNvSpPr/>
          <p:nvPr/>
        </p:nvSpPr>
        <p:spPr>
          <a:xfrm>
            <a:off x="7849244" y="2270380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15DE1E33-035D-164F-AB0F-F85AA11B9360}"/>
              </a:ext>
            </a:extLst>
          </p:cNvPr>
          <p:cNvSpPr/>
          <p:nvPr/>
        </p:nvSpPr>
        <p:spPr>
          <a:xfrm>
            <a:off x="8424489" y="2082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A2C30CE-A028-7341-AD3F-3F68E1B9F1A6}"/>
              </a:ext>
            </a:extLst>
          </p:cNvPr>
          <p:cNvSpPr/>
          <p:nvPr/>
        </p:nvSpPr>
        <p:spPr>
          <a:xfrm>
            <a:off x="8424488" y="2417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745AFBE-5876-6E4C-ADAB-53DF1EDE4B83}"/>
              </a:ext>
            </a:extLst>
          </p:cNvPr>
          <p:cNvSpPr/>
          <p:nvPr/>
        </p:nvSpPr>
        <p:spPr>
          <a:xfrm>
            <a:off x="8408053" y="275230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DB195B7C-3089-E54A-B642-9A73C3268F81}"/>
              </a:ext>
            </a:extLst>
          </p:cNvPr>
          <p:cNvSpPr/>
          <p:nvPr/>
        </p:nvSpPr>
        <p:spPr>
          <a:xfrm>
            <a:off x="7069508" y="208287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B0863B9B-C182-A249-BE5B-FC2A36E9E040}"/>
              </a:ext>
            </a:extLst>
          </p:cNvPr>
          <p:cNvSpPr/>
          <p:nvPr/>
        </p:nvSpPr>
        <p:spPr>
          <a:xfrm>
            <a:off x="7069507" y="241759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F828E2E-9D64-8A43-AB4B-B20E199E3172}"/>
              </a:ext>
            </a:extLst>
          </p:cNvPr>
          <p:cNvSpPr/>
          <p:nvPr/>
        </p:nvSpPr>
        <p:spPr>
          <a:xfrm>
            <a:off x="7069506" y="2752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C6013D80-7511-F248-B79C-5634D602B810}"/>
              </a:ext>
            </a:extLst>
          </p:cNvPr>
          <p:cNvSpPr/>
          <p:nvPr/>
        </p:nvSpPr>
        <p:spPr>
          <a:xfrm>
            <a:off x="7951695" y="2388706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C</a:t>
            </a:r>
            <a:endParaRPr lang="ja-JP" altLang="en-US"/>
          </a:p>
        </p:txBody>
      </p:sp>
      <p:sp>
        <p:nvSpPr>
          <p:cNvPr id="73" name="円/楕円 72">
            <a:extLst>
              <a:ext uri="{FF2B5EF4-FFF2-40B4-BE49-F238E27FC236}">
                <a16:creationId xmlns:a16="http://schemas.microsoft.com/office/drawing/2014/main" id="{1809C123-C2F5-1644-919A-7907CBBCBA00}"/>
              </a:ext>
            </a:extLst>
          </p:cNvPr>
          <p:cNvSpPr/>
          <p:nvPr/>
        </p:nvSpPr>
        <p:spPr>
          <a:xfrm>
            <a:off x="1621186" y="3642379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8F2517F8-2E91-104F-8A40-11DBAB145FE8}"/>
              </a:ext>
            </a:extLst>
          </p:cNvPr>
          <p:cNvSpPr/>
          <p:nvPr/>
        </p:nvSpPr>
        <p:spPr>
          <a:xfrm>
            <a:off x="2196431" y="345487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D22C5ED-66E7-2E49-8269-DD794ED8200C}"/>
              </a:ext>
            </a:extLst>
          </p:cNvPr>
          <p:cNvSpPr/>
          <p:nvPr/>
        </p:nvSpPr>
        <p:spPr>
          <a:xfrm>
            <a:off x="2196430" y="3789592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7D01C05-ADBB-DC4F-AFB2-C947FA00916B}"/>
              </a:ext>
            </a:extLst>
          </p:cNvPr>
          <p:cNvSpPr/>
          <p:nvPr/>
        </p:nvSpPr>
        <p:spPr>
          <a:xfrm>
            <a:off x="2179995" y="4124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B491165-C819-8542-A6D8-DAC08865AD15}"/>
              </a:ext>
            </a:extLst>
          </p:cNvPr>
          <p:cNvSpPr/>
          <p:nvPr/>
        </p:nvSpPr>
        <p:spPr>
          <a:xfrm>
            <a:off x="841450" y="3454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35B9AA6-DAF2-5944-89A1-BD51639B086C}"/>
              </a:ext>
            </a:extLst>
          </p:cNvPr>
          <p:cNvSpPr/>
          <p:nvPr/>
        </p:nvSpPr>
        <p:spPr>
          <a:xfrm>
            <a:off x="841449" y="3789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B3F82439-2572-074C-8ED2-7605060250E8}"/>
              </a:ext>
            </a:extLst>
          </p:cNvPr>
          <p:cNvSpPr/>
          <p:nvPr/>
        </p:nvSpPr>
        <p:spPr>
          <a:xfrm>
            <a:off x="841448" y="41243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48EB2F3A-5183-4E46-81CF-04D5E29D856A}"/>
              </a:ext>
            </a:extLst>
          </p:cNvPr>
          <p:cNvSpPr/>
          <p:nvPr/>
        </p:nvSpPr>
        <p:spPr>
          <a:xfrm>
            <a:off x="1723637" y="376070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sym typeface="Julius Sans One"/>
              </a:rPr>
              <a:t>D</a:t>
            </a:r>
            <a:endParaRPr lang="ja-JP" altLang="en-US"/>
          </a:p>
        </p:txBody>
      </p:sp>
      <p:sp>
        <p:nvSpPr>
          <p:cNvPr id="81" name="円/楕円 80">
            <a:extLst>
              <a:ext uri="{FF2B5EF4-FFF2-40B4-BE49-F238E27FC236}">
                <a16:creationId xmlns:a16="http://schemas.microsoft.com/office/drawing/2014/main" id="{DA302E3E-F654-4942-8E5D-0BC46CBB6D7A}"/>
              </a:ext>
            </a:extLst>
          </p:cNvPr>
          <p:cNvSpPr/>
          <p:nvPr/>
        </p:nvSpPr>
        <p:spPr>
          <a:xfrm>
            <a:off x="4789645" y="3642379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3B318C89-7906-664F-8262-2F6EA80BE283}"/>
              </a:ext>
            </a:extLst>
          </p:cNvPr>
          <p:cNvSpPr/>
          <p:nvPr/>
        </p:nvSpPr>
        <p:spPr>
          <a:xfrm>
            <a:off x="5364890" y="345487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8117ABD-DA67-D34D-9CCB-72249C6DA603}"/>
              </a:ext>
            </a:extLst>
          </p:cNvPr>
          <p:cNvSpPr/>
          <p:nvPr/>
        </p:nvSpPr>
        <p:spPr>
          <a:xfrm>
            <a:off x="5364889" y="3789592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A19A4210-1EC5-B24D-A017-B4054BDAAB5A}"/>
              </a:ext>
            </a:extLst>
          </p:cNvPr>
          <p:cNvSpPr/>
          <p:nvPr/>
        </p:nvSpPr>
        <p:spPr>
          <a:xfrm>
            <a:off x="5348454" y="4124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155CC795-E8C8-0447-9AF4-08BCD6AD1601}"/>
              </a:ext>
            </a:extLst>
          </p:cNvPr>
          <p:cNvSpPr/>
          <p:nvPr/>
        </p:nvSpPr>
        <p:spPr>
          <a:xfrm>
            <a:off x="4009909" y="3454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B919C397-396C-3046-87ED-D36F58339420}"/>
              </a:ext>
            </a:extLst>
          </p:cNvPr>
          <p:cNvSpPr/>
          <p:nvPr/>
        </p:nvSpPr>
        <p:spPr>
          <a:xfrm>
            <a:off x="4009908" y="3789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47A39307-1EC4-C141-957D-CC11AC7CF0DD}"/>
              </a:ext>
            </a:extLst>
          </p:cNvPr>
          <p:cNvSpPr/>
          <p:nvPr/>
        </p:nvSpPr>
        <p:spPr>
          <a:xfrm>
            <a:off x="4009907" y="41243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74B2DA68-D765-EC43-8460-42965BE814DA}"/>
              </a:ext>
            </a:extLst>
          </p:cNvPr>
          <p:cNvSpPr/>
          <p:nvPr/>
        </p:nvSpPr>
        <p:spPr>
          <a:xfrm>
            <a:off x="4904288" y="3760705"/>
            <a:ext cx="359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E</a:t>
            </a:r>
            <a:endParaRPr lang="ja-JP" altLang="en-US"/>
          </a:p>
        </p:txBody>
      </p:sp>
      <p:sp>
        <p:nvSpPr>
          <p:cNvPr id="89" name="円/楕円 88">
            <a:extLst>
              <a:ext uri="{FF2B5EF4-FFF2-40B4-BE49-F238E27FC236}">
                <a16:creationId xmlns:a16="http://schemas.microsoft.com/office/drawing/2014/main" id="{24E0E858-9220-4942-B880-AA7568B4D9C8}"/>
              </a:ext>
            </a:extLst>
          </p:cNvPr>
          <p:cNvSpPr/>
          <p:nvPr/>
        </p:nvSpPr>
        <p:spPr>
          <a:xfrm>
            <a:off x="7849244" y="3642379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50516F54-1952-FD41-8617-FE0FA69486A3}"/>
              </a:ext>
            </a:extLst>
          </p:cNvPr>
          <p:cNvSpPr/>
          <p:nvPr/>
        </p:nvSpPr>
        <p:spPr>
          <a:xfrm>
            <a:off x="8424489" y="345487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F69F62C5-F1C8-564B-9BF2-153CAE7CDA53}"/>
              </a:ext>
            </a:extLst>
          </p:cNvPr>
          <p:cNvSpPr/>
          <p:nvPr/>
        </p:nvSpPr>
        <p:spPr>
          <a:xfrm>
            <a:off x="8424488" y="3789592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6AEBBA1-6A48-CE4B-BE31-9E906774D982}"/>
              </a:ext>
            </a:extLst>
          </p:cNvPr>
          <p:cNvSpPr/>
          <p:nvPr/>
        </p:nvSpPr>
        <p:spPr>
          <a:xfrm>
            <a:off x="8408053" y="41243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D765DAD9-9C17-0142-A9A1-51DBC4239CA0}"/>
              </a:ext>
            </a:extLst>
          </p:cNvPr>
          <p:cNvSpPr/>
          <p:nvPr/>
        </p:nvSpPr>
        <p:spPr>
          <a:xfrm>
            <a:off x="7069508" y="3454876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095D26E5-245D-064D-8FD5-A9CE83D0C618}"/>
              </a:ext>
            </a:extLst>
          </p:cNvPr>
          <p:cNvSpPr/>
          <p:nvPr/>
        </p:nvSpPr>
        <p:spPr>
          <a:xfrm>
            <a:off x="7069507" y="3789593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F43C776B-C8D5-C94A-A3B0-5D62AEF860AA}"/>
              </a:ext>
            </a:extLst>
          </p:cNvPr>
          <p:cNvSpPr/>
          <p:nvPr/>
        </p:nvSpPr>
        <p:spPr>
          <a:xfrm>
            <a:off x="7069506" y="41243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E0BD553D-A267-AE4C-B047-B46E9053FFE4}"/>
              </a:ext>
            </a:extLst>
          </p:cNvPr>
          <p:cNvSpPr/>
          <p:nvPr/>
        </p:nvSpPr>
        <p:spPr>
          <a:xfrm>
            <a:off x="7976079" y="3760705"/>
            <a:ext cx="359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F</a:t>
            </a:r>
            <a:endParaRPr lang="ja-JP" altLang="en-US"/>
          </a:p>
        </p:txBody>
      </p:sp>
      <p:sp>
        <p:nvSpPr>
          <p:cNvPr id="97" name="円/楕円 96">
            <a:extLst>
              <a:ext uri="{FF2B5EF4-FFF2-40B4-BE49-F238E27FC236}">
                <a16:creationId xmlns:a16="http://schemas.microsoft.com/office/drawing/2014/main" id="{6D81B5F2-8C93-184F-8ED0-1A461997839E}"/>
              </a:ext>
            </a:extLst>
          </p:cNvPr>
          <p:cNvSpPr/>
          <p:nvPr/>
        </p:nvSpPr>
        <p:spPr>
          <a:xfrm>
            <a:off x="1590371" y="5009611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9194E2E3-CA0D-E44F-AAF9-0807DE5D7DBC}"/>
              </a:ext>
            </a:extLst>
          </p:cNvPr>
          <p:cNvSpPr/>
          <p:nvPr/>
        </p:nvSpPr>
        <p:spPr>
          <a:xfrm>
            <a:off x="2165616" y="48221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7DC4B903-5029-2440-977B-E85A2B481F8F}"/>
              </a:ext>
            </a:extLst>
          </p:cNvPr>
          <p:cNvSpPr/>
          <p:nvPr/>
        </p:nvSpPr>
        <p:spPr>
          <a:xfrm>
            <a:off x="2165615" y="515682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74CBD21-CACE-004F-9E74-6A74CE17F167}"/>
              </a:ext>
            </a:extLst>
          </p:cNvPr>
          <p:cNvSpPr/>
          <p:nvPr/>
        </p:nvSpPr>
        <p:spPr>
          <a:xfrm>
            <a:off x="2149180" y="5491540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F11EFDD8-40DD-E442-B08F-09CDB16710CD}"/>
              </a:ext>
            </a:extLst>
          </p:cNvPr>
          <p:cNvSpPr/>
          <p:nvPr/>
        </p:nvSpPr>
        <p:spPr>
          <a:xfrm>
            <a:off x="810635" y="48221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0813EC6F-5C18-1149-84E1-30A2BB0D6FB1}"/>
              </a:ext>
            </a:extLst>
          </p:cNvPr>
          <p:cNvSpPr/>
          <p:nvPr/>
        </p:nvSpPr>
        <p:spPr>
          <a:xfrm>
            <a:off x="810634" y="515682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C8272DB5-AA16-244C-B1A5-14DB4C51C16A}"/>
              </a:ext>
            </a:extLst>
          </p:cNvPr>
          <p:cNvSpPr/>
          <p:nvPr/>
        </p:nvSpPr>
        <p:spPr>
          <a:xfrm>
            <a:off x="810633" y="549153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C2F71DFA-ECEE-E04A-B70B-97A46CF92EE7}"/>
              </a:ext>
            </a:extLst>
          </p:cNvPr>
          <p:cNvSpPr/>
          <p:nvPr/>
        </p:nvSpPr>
        <p:spPr>
          <a:xfrm>
            <a:off x="1692822" y="5127937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G</a:t>
            </a:r>
            <a:endParaRPr lang="ja-JP" altLang="en-US"/>
          </a:p>
        </p:txBody>
      </p:sp>
      <p:sp>
        <p:nvSpPr>
          <p:cNvPr id="105" name="円/楕円 104">
            <a:extLst>
              <a:ext uri="{FF2B5EF4-FFF2-40B4-BE49-F238E27FC236}">
                <a16:creationId xmlns:a16="http://schemas.microsoft.com/office/drawing/2014/main" id="{457280F5-C340-654B-B72D-D9E676A1B25A}"/>
              </a:ext>
            </a:extLst>
          </p:cNvPr>
          <p:cNvSpPr/>
          <p:nvPr/>
        </p:nvSpPr>
        <p:spPr>
          <a:xfrm>
            <a:off x="4758830" y="5009611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59057A93-132F-4440-B136-5300D3DAD976}"/>
              </a:ext>
            </a:extLst>
          </p:cNvPr>
          <p:cNvSpPr/>
          <p:nvPr/>
        </p:nvSpPr>
        <p:spPr>
          <a:xfrm>
            <a:off x="5334075" y="48221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4F1463BA-E698-1F44-B4B4-15FC15885BFB}"/>
              </a:ext>
            </a:extLst>
          </p:cNvPr>
          <p:cNvSpPr/>
          <p:nvPr/>
        </p:nvSpPr>
        <p:spPr>
          <a:xfrm>
            <a:off x="5334074" y="515682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FD60B50E-9401-4544-8EA5-AA313173A016}"/>
              </a:ext>
            </a:extLst>
          </p:cNvPr>
          <p:cNvSpPr/>
          <p:nvPr/>
        </p:nvSpPr>
        <p:spPr>
          <a:xfrm>
            <a:off x="5317639" y="5491540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140EEF98-32F7-1D4B-928D-11BC614D29C4}"/>
              </a:ext>
            </a:extLst>
          </p:cNvPr>
          <p:cNvSpPr/>
          <p:nvPr/>
        </p:nvSpPr>
        <p:spPr>
          <a:xfrm>
            <a:off x="3979094" y="48221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871985F1-6AA3-544F-877D-A198376591D2}"/>
              </a:ext>
            </a:extLst>
          </p:cNvPr>
          <p:cNvSpPr/>
          <p:nvPr/>
        </p:nvSpPr>
        <p:spPr>
          <a:xfrm>
            <a:off x="3979093" y="515682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2B48683D-364B-6146-B6F1-4B721F934635}"/>
              </a:ext>
            </a:extLst>
          </p:cNvPr>
          <p:cNvSpPr/>
          <p:nvPr/>
        </p:nvSpPr>
        <p:spPr>
          <a:xfrm>
            <a:off x="3979092" y="549153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B7F8710B-5647-464E-B502-955A03DFEC21}"/>
              </a:ext>
            </a:extLst>
          </p:cNvPr>
          <p:cNvSpPr/>
          <p:nvPr/>
        </p:nvSpPr>
        <p:spPr>
          <a:xfrm>
            <a:off x="4861281" y="5127937"/>
            <a:ext cx="413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H</a:t>
            </a:r>
            <a:endParaRPr lang="ja-JP" altLang="en-US"/>
          </a:p>
        </p:txBody>
      </p:sp>
      <p:sp>
        <p:nvSpPr>
          <p:cNvPr id="113" name="円/楕円 112">
            <a:extLst>
              <a:ext uri="{FF2B5EF4-FFF2-40B4-BE49-F238E27FC236}">
                <a16:creationId xmlns:a16="http://schemas.microsoft.com/office/drawing/2014/main" id="{1C9390E0-CA17-1841-811B-6CF67772BAB4}"/>
              </a:ext>
            </a:extLst>
          </p:cNvPr>
          <p:cNvSpPr/>
          <p:nvPr/>
        </p:nvSpPr>
        <p:spPr>
          <a:xfrm>
            <a:off x="7818429" y="5009611"/>
            <a:ext cx="544430" cy="544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59449058-ED16-E540-95ED-060C5E0E69A9}"/>
              </a:ext>
            </a:extLst>
          </p:cNvPr>
          <p:cNvSpPr/>
          <p:nvPr/>
        </p:nvSpPr>
        <p:spPr>
          <a:xfrm>
            <a:off x="8393674" y="4822107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A0E3324D-A8C8-914E-A600-B9C174594C32}"/>
              </a:ext>
            </a:extLst>
          </p:cNvPr>
          <p:cNvSpPr/>
          <p:nvPr/>
        </p:nvSpPr>
        <p:spPr>
          <a:xfrm>
            <a:off x="8393673" y="5156824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1EDED1BB-ABCD-6847-8883-2C75652575C9}"/>
              </a:ext>
            </a:extLst>
          </p:cNvPr>
          <p:cNvSpPr/>
          <p:nvPr/>
        </p:nvSpPr>
        <p:spPr>
          <a:xfrm>
            <a:off x="8377238" y="5491540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BB1CAEFC-36C1-F448-B31E-B14799E41B2E}"/>
              </a:ext>
            </a:extLst>
          </p:cNvPr>
          <p:cNvSpPr/>
          <p:nvPr/>
        </p:nvSpPr>
        <p:spPr>
          <a:xfrm>
            <a:off x="7038693" y="4822108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BD703FE-4D5F-1C43-A176-8E927931E09C}"/>
              </a:ext>
            </a:extLst>
          </p:cNvPr>
          <p:cNvSpPr/>
          <p:nvPr/>
        </p:nvSpPr>
        <p:spPr>
          <a:xfrm>
            <a:off x="7038692" y="5156825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836F311D-2AD3-D34D-8575-5A9704696C61}"/>
              </a:ext>
            </a:extLst>
          </p:cNvPr>
          <p:cNvSpPr/>
          <p:nvPr/>
        </p:nvSpPr>
        <p:spPr>
          <a:xfrm>
            <a:off x="7038691" y="5491539"/>
            <a:ext cx="748923" cy="250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spc="3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○○○○</a:t>
            </a:r>
            <a:endParaRPr kumimoji="1" lang="en-US" altLang="ja-JP" sz="900" spc="300" dirty="0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E365DE3C-791E-B940-9755-828000BA4258}"/>
              </a:ext>
            </a:extLst>
          </p:cNvPr>
          <p:cNvSpPr/>
          <p:nvPr/>
        </p:nvSpPr>
        <p:spPr>
          <a:xfrm>
            <a:off x="7969648" y="5127937"/>
            <a:ext cx="317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I</a:t>
            </a:r>
            <a:endParaRPr lang="ja-JP" altLang="en-US"/>
          </a:p>
        </p:txBody>
      </p:sp>
      <p:sp>
        <p:nvSpPr>
          <p:cNvPr id="122" name="Google Shape;59;p13">
            <a:extLst>
              <a:ext uri="{FF2B5EF4-FFF2-40B4-BE49-F238E27FC236}">
                <a16:creationId xmlns:a16="http://schemas.microsoft.com/office/drawing/2014/main" id="{0DE80A37-E92B-2847-B575-94E574A0C144}"/>
              </a:ext>
            </a:extLst>
          </p:cNvPr>
          <p:cNvSpPr txBox="1"/>
          <p:nvPr/>
        </p:nvSpPr>
        <p:spPr>
          <a:xfrm>
            <a:off x="4223313" y="1397303"/>
            <a:ext cx="1615463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ja-JP" altLang="en-US" sz="1000" spc="60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健　真理</a:t>
            </a:r>
            <a:endParaRPr sz="1000" spc="6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5BE57D-CE3C-B94A-9776-86D0CDD00DD8}"/>
              </a:ext>
            </a:extLst>
          </p:cNvPr>
          <p:cNvSpPr/>
          <p:nvPr/>
        </p:nvSpPr>
        <p:spPr>
          <a:xfrm>
            <a:off x="1794474" y="756979"/>
            <a:ext cx="14879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Ken</a:t>
            </a:r>
            <a:r>
              <a:rPr lang="ja-JP" altLang="en-US" sz="1000" spc="60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＆</a:t>
            </a:r>
            <a:r>
              <a:rPr lang="en-US" altLang="ja-JP" sz="1000" spc="600" dirty="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Mari</a:t>
            </a:r>
          </a:p>
        </p:txBody>
      </p:sp>
      <p:sp>
        <p:nvSpPr>
          <p:cNvPr id="123" name="Google Shape;59;p13">
            <a:extLst>
              <a:ext uri="{FF2B5EF4-FFF2-40B4-BE49-F238E27FC236}">
                <a16:creationId xmlns:a16="http://schemas.microsoft.com/office/drawing/2014/main" id="{2FFB9745-1076-4949-808C-3C8DB8926FBC}"/>
              </a:ext>
            </a:extLst>
          </p:cNvPr>
          <p:cNvSpPr txBox="1"/>
          <p:nvPr/>
        </p:nvSpPr>
        <p:spPr>
          <a:xfrm>
            <a:off x="6119624" y="6271948"/>
            <a:ext cx="3566605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ja-JP" altLang="en-US" sz="600">
                <a:solidFill>
                  <a:schemeClr val="tx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誠に失礼ながらお席順・お役職・お名前に誤字などがございましたら深くお詫び申し上げます</a:t>
            </a:r>
            <a:endParaRPr lang="en-US" altLang="ja-JP" sz="600" dirty="0">
              <a:solidFill>
                <a:schemeClr val="tx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</p:spTree>
    <p:extLst>
      <p:ext uri="{BB962C8B-B14F-4D97-AF65-F5344CB8AC3E}">
        <p14:creationId xmlns:p14="http://schemas.microsoft.com/office/powerpoint/2010/main" val="41592952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671</Words>
  <Application>Microsoft Office PowerPoint</Application>
  <PresentationFormat>A4 210 x 297 mm</PresentationFormat>
  <Paragraphs>152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Julius Sans One</vt:lpstr>
      <vt:lpstr>Arial</vt:lpstr>
      <vt:lpstr>Hiragino Mincho Pro W3</vt:lpstr>
      <vt:lpstr>Hiragino Maru Gothic Pro W4</vt:lpstr>
      <vt:lpstr>Simple Light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Teshirogi, Syoko</dc:creator>
  <cp:lastModifiedBy>Teshirogi, Syoko</cp:lastModifiedBy>
  <cp:revision>37</cp:revision>
  <cp:lastPrinted>2020-06-05T02:50:47Z</cp:lastPrinted>
  <dcterms:modified xsi:type="dcterms:W3CDTF">2022-08-25T11:00:06Z</dcterms:modified>
</cp:coreProperties>
</file>