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52" d="100"/>
          <a:sy n="52" d="100"/>
        </p:scale>
        <p:origin x="9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8637-1FD0-4E92-B7F8-1A7E28F084F0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25AB-8AA8-433E-9CD4-AEF030204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97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8637-1FD0-4E92-B7F8-1A7E28F084F0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25AB-8AA8-433E-9CD4-AEF030204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60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8637-1FD0-4E92-B7F8-1A7E28F084F0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25AB-8AA8-433E-9CD4-AEF030204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67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8637-1FD0-4E92-B7F8-1A7E28F084F0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25AB-8AA8-433E-9CD4-AEF030204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01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8637-1FD0-4E92-B7F8-1A7E28F084F0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25AB-8AA8-433E-9CD4-AEF030204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46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8637-1FD0-4E92-B7F8-1A7E28F084F0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25AB-8AA8-433E-9CD4-AEF030204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02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8637-1FD0-4E92-B7F8-1A7E28F084F0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25AB-8AA8-433E-9CD4-AEF030204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2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8637-1FD0-4E92-B7F8-1A7E28F084F0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25AB-8AA8-433E-9CD4-AEF030204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05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8637-1FD0-4E92-B7F8-1A7E28F084F0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25AB-8AA8-433E-9CD4-AEF030204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74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8637-1FD0-4E92-B7F8-1A7E28F084F0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25AB-8AA8-433E-9CD4-AEF030204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1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8637-1FD0-4E92-B7F8-1A7E28F084F0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25AB-8AA8-433E-9CD4-AEF030204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84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98637-1FD0-4E92-B7F8-1A7E28F084F0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825AB-8AA8-433E-9CD4-AEF030204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78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5E820C19-CB24-4FD5-80FB-3CE0C3827F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781"/>
            <a:ext cx="13060293" cy="923322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9E9639-AB9E-4387-A36C-9EBB8EB7C3F3}"/>
              </a:ext>
            </a:extLst>
          </p:cNvPr>
          <p:cNvSpPr txBox="1"/>
          <p:nvPr/>
        </p:nvSpPr>
        <p:spPr>
          <a:xfrm>
            <a:off x="8711513" y="329090"/>
            <a:ext cx="5053914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7000">
                <a:latin typeface="游明朝" panose="02020400000000000000" pitchFamily="18" charset="-128"/>
                <a:ea typeface="游明朝" panose="02020400000000000000" pitchFamily="18" charset="-128"/>
              </a:rPr>
              <a:t>02</a:t>
            </a:r>
            <a:endParaRPr kumimoji="1" lang="ja-JP" altLang="en-US" sz="270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926697A-3EDD-4491-9D69-F83F51C18AFC}"/>
              </a:ext>
            </a:extLst>
          </p:cNvPr>
          <p:cNvSpPr txBox="1"/>
          <p:nvPr/>
        </p:nvSpPr>
        <p:spPr>
          <a:xfrm>
            <a:off x="8649728" y="3471825"/>
            <a:ext cx="5053914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7000" dirty="0">
                <a:latin typeface="游明朝" panose="02020400000000000000" pitchFamily="18" charset="-128"/>
                <a:ea typeface="游明朝" panose="02020400000000000000" pitchFamily="18" charset="-128"/>
              </a:rPr>
              <a:t>14</a:t>
            </a:r>
            <a:endParaRPr kumimoji="1" lang="ja-JP" altLang="en-US" sz="270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7A3A305-E077-4A4C-8F45-6BB137602190}"/>
              </a:ext>
            </a:extLst>
          </p:cNvPr>
          <p:cNvSpPr txBox="1"/>
          <p:nvPr/>
        </p:nvSpPr>
        <p:spPr>
          <a:xfrm>
            <a:off x="752961" y="7278506"/>
            <a:ext cx="138642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000" spc="300" dirty="0">
                <a:latin typeface="游明朝" panose="02020400000000000000" pitchFamily="18" charset="-128"/>
                <a:ea typeface="游明朝" panose="02020400000000000000" pitchFamily="18" charset="-128"/>
              </a:rPr>
              <a:t>KEN   MARIE</a:t>
            </a:r>
            <a:endParaRPr kumimoji="1" lang="ja-JP" altLang="en-US" sz="13000" spc="3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102ACF1-75C8-4157-B4E8-798E5D93ECDB}"/>
              </a:ext>
            </a:extLst>
          </p:cNvPr>
          <p:cNvSpPr txBox="1"/>
          <p:nvPr/>
        </p:nvSpPr>
        <p:spPr>
          <a:xfrm>
            <a:off x="4621427" y="7278506"/>
            <a:ext cx="1186543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0" dirty="0">
                <a:latin typeface="游明朝" panose="02020400000000000000" pitchFamily="18" charset="-128"/>
                <a:ea typeface="游明朝" panose="02020400000000000000" pitchFamily="18" charset="-128"/>
              </a:rPr>
              <a:t>+</a:t>
            </a:r>
            <a:endParaRPr kumimoji="1" lang="ja-JP" altLang="en-US" sz="110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5989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5</Words>
  <Application>Microsoft Office PowerPoint</Application>
  <PresentationFormat>A3 297x420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Teshirogi, Syoko</dc:creator>
  <cp:lastModifiedBy>Teshirogi, Syoko</cp:lastModifiedBy>
  <cp:revision>3</cp:revision>
  <dcterms:created xsi:type="dcterms:W3CDTF">2021-02-08T03:14:37Z</dcterms:created>
  <dcterms:modified xsi:type="dcterms:W3CDTF">2021-02-08T04:48:07Z</dcterms:modified>
</cp:coreProperties>
</file>