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62" r:id="rId3"/>
    <p:sldId id="259" r:id="rId4"/>
    <p:sldId id="260" r:id="rId5"/>
    <p:sldId id="261" r:id="rId6"/>
    <p:sldId id="263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5208" autoAdjust="0"/>
  </p:normalViewPr>
  <p:slideViewPr>
    <p:cSldViewPr snapToGrid="0">
      <p:cViewPr varScale="1">
        <p:scale>
          <a:sx n="57" d="100"/>
          <a:sy n="57" d="100"/>
        </p:scale>
        <p:origin x="2885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5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53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43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63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32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61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8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34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0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3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D67AD-A1D4-4D40-BF6B-04CE9A9C4CB0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0A2C-C2D0-49C3-8E5E-4EEF0A69A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14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17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9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86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46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95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4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4453</TotalTime>
  <Words>0</Words>
  <Application>Microsoft Office PowerPoint</Application>
  <PresentationFormat>A4 210 x 297 mm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Kono, Aya</dc:creator>
  <cp:lastModifiedBy>Kono, Aya</cp:lastModifiedBy>
  <cp:revision>11</cp:revision>
  <dcterms:created xsi:type="dcterms:W3CDTF">2021-01-18T05:45:18Z</dcterms:created>
  <dcterms:modified xsi:type="dcterms:W3CDTF">2021-01-21T08:07:58Z</dcterms:modified>
</cp:coreProperties>
</file>