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 userDrawn="1">
          <p15:clr>
            <a:srgbClr val="A4A3A4"/>
          </p15:clr>
        </p15:guide>
        <p15:guide id="2" pos="1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 showGuides="1">
      <p:cViewPr varScale="1">
        <p:scale>
          <a:sx n="145" d="100"/>
          <a:sy n="145" d="100"/>
        </p:scale>
        <p:origin x="3456" y="120"/>
      </p:cViewPr>
      <p:guideLst>
        <p:guide orient="horz" pos="1679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87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40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47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3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0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1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5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35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9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05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BFE6-312E-4B16-B202-9E0BD9D8D245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DCDBE-4262-4424-81C9-E0EAB39BFC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99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E4D24-CB19-4146-A3D6-A96ACEC79C0F}"/>
              </a:ext>
            </a:extLst>
          </p:cNvPr>
          <p:cNvSpPr txBox="1"/>
          <p:nvPr/>
        </p:nvSpPr>
        <p:spPr>
          <a:xfrm>
            <a:off x="1009785" y="3565932"/>
            <a:ext cx="1580881" cy="55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050" spc="300" dirty="0">
                <a:latin typeface="+mj-lt"/>
              </a:rPr>
              <a:t>LOVE.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1050" spc="300" dirty="0">
                <a:latin typeface="+mj-lt"/>
              </a:rPr>
              <a:t>NAME</a:t>
            </a:r>
            <a:r>
              <a:rPr kumimoji="1" lang="ja-JP" altLang="en-US" sz="1050" spc="300" dirty="0">
                <a:latin typeface="+mj-lt"/>
              </a:rPr>
              <a:t> </a:t>
            </a:r>
            <a:r>
              <a:rPr kumimoji="1" lang="en-US" altLang="ja-JP" sz="1050" spc="300" dirty="0">
                <a:latin typeface="+mj-lt"/>
              </a:rPr>
              <a:t>&amp;</a:t>
            </a:r>
            <a:r>
              <a:rPr kumimoji="1" lang="ja-JP" altLang="en-US" sz="1050" spc="300" dirty="0">
                <a:latin typeface="+mj-lt"/>
              </a:rPr>
              <a:t> </a:t>
            </a:r>
            <a:r>
              <a:rPr kumimoji="1" lang="en-US" altLang="ja-JP" sz="1050" spc="300" dirty="0">
                <a:latin typeface="+mj-lt"/>
              </a:rPr>
              <a:t>FAMILY</a:t>
            </a:r>
            <a:endParaRPr kumimoji="1" lang="ja-JP" altLang="en-US" sz="1050" spc="300" dirty="0">
              <a:latin typeface="+mj-lt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478A237-D9A3-4184-9864-F036A0BC0A2D}"/>
              </a:ext>
            </a:extLst>
          </p:cNvPr>
          <p:cNvSpPr/>
          <p:nvPr/>
        </p:nvSpPr>
        <p:spPr>
          <a:xfrm>
            <a:off x="742488" y="1344773"/>
            <a:ext cx="2115475" cy="21154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FCA0E78-8769-48C4-8891-A1E881777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"/>
            <a:ext cx="3600450" cy="532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8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C36633-3A43-4D2B-9FBA-389EEF2412FC}"/>
              </a:ext>
            </a:extLst>
          </p:cNvPr>
          <p:cNvSpPr/>
          <p:nvPr/>
        </p:nvSpPr>
        <p:spPr>
          <a:xfrm>
            <a:off x="742488" y="1344773"/>
            <a:ext cx="2115475" cy="21154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342111-92C5-472A-8126-D1019862195B}"/>
              </a:ext>
            </a:extLst>
          </p:cNvPr>
          <p:cNvSpPr txBox="1"/>
          <p:nvPr/>
        </p:nvSpPr>
        <p:spPr>
          <a:xfrm>
            <a:off x="1009785" y="3565932"/>
            <a:ext cx="1580881" cy="55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050" spc="300" dirty="0">
                <a:latin typeface="+mj-lt"/>
              </a:rPr>
              <a:t>LOVE.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sz="1050" spc="300" dirty="0">
                <a:latin typeface="+mj-lt"/>
              </a:rPr>
              <a:t>NAME</a:t>
            </a:r>
            <a:r>
              <a:rPr kumimoji="1" lang="ja-JP" altLang="en-US" sz="1050" spc="300" dirty="0">
                <a:latin typeface="+mj-lt"/>
              </a:rPr>
              <a:t> </a:t>
            </a:r>
            <a:r>
              <a:rPr kumimoji="1" lang="en-US" altLang="ja-JP" sz="1050" spc="300" dirty="0">
                <a:latin typeface="+mj-lt"/>
              </a:rPr>
              <a:t>&amp;</a:t>
            </a:r>
            <a:r>
              <a:rPr kumimoji="1" lang="ja-JP" altLang="en-US" sz="1050" spc="300" dirty="0">
                <a:latin typeface="+mj-lt"/>
              </a:rPr>
              <a:t> </a:t>
            </a:r>
            <a:r>
              <a:rPr kumimoji="1" lang="en-US" altLang="ja-JP" sz="1050" spc="300" dirty="0">
                <a:latin typeface="+mj-lt"/>
              </a:rPr>
              <a:t>FAMILY</a:t>
            </a:r>
            <a:endParaRPr kumimoji="1" lang="ja-JP" altLang="en-US" sz="1050" spc="300" dirty="0">
              <a:latin typeface="+mj-lt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208CCA2-FEA2-4609-A9F9-BE7067342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"/>
            <a:ext cx="3600450" cy="532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6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10</Words>
  <Application>Microsoft Office PowerPoint</Application>
  <PresentationFormat>ユーザー設定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Shibata, Mizuha</dc:creator>
  <cp:lastModifiedBy>Shibata, Mizuha</cp:lastModifiedBy>
  <cp:revision>8</cp:revision>
  <dcterms:created xsi:type="dcterms:W3CDTF">2020-12-02T03:07:17Z</dcterms:created>
  <dcterms:modified xsi:type="dcterms:W3CDTF">2020-12-08T00:44:30Z</dcterms:modified>
</cp:coreProperties>
</file>