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4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5CE2-DF04-4665-9DAB-E56CDAC88449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CF92-CF0D-4025-9971-EF0301997A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581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5CE2-DF04-4665-9DAB-E56CDAC88449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CF92-CF0D-4025-9971-EF0301997A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82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5CE2-DF04-4665-9DAB-E56CDAC88449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CF92-CF0D-4025-9971-EF0301997A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47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5CE2-DF04-4665-9DAB-E56CDAC88449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CF92-CF0D-4025-9971-EF0301997A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73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5CE2-DF04-4665-9DAB-E56CDAC88449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CF92-CF0D-4025-9971-EF0301997A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5CE2-DF04-4665-9DAB-E56CDAC88449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CF92-CF0D-4025-9971-EF0301997A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77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5CE2-DF04-4665-9DAB-E56CDAC88449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CF92-CF0D-4025-9971-EF0301997A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87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5CE2-DF04-4665-9DAB-E56CDAC88449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CF92-CF0D-4025-9971-EF0301997A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11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5CE2-DF04-4665-9DAB-E56CDAC88449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CF92-CF0D-4025-9971-EF0301997A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78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5CE2-DF04-4665-9DAB-E56CDAC88449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CF92-CF0D-4025-9971-EF0301997A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87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5CE2-DF04-4665-9DAB-E56CDAC88449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5CF92-CF0D-4025-9971-EF0301997A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97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95CE2-DF04-4665-9DAB-E56CDAC88449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5CF92-CF0D-4025-9971-EF0301997A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77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579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8787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Kono, Aya</dc:creator>
  <cp:lastModifiedBy>Kono, Aya</cp:lastModifiedBy>
  <cp:revision>1</cp:revision>
  <dcterms:created xsi:type="dcterms:W3CDTF">2021-09-15T06:12:58Z</dcterms:created>
  <dcterms:modified xsi:type="dcterms:W3CDTF">2021-09-15T06:16:25Z</dcterms:modified>
</cp:coreProperties>
</file>