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8" r:id="rId3"/>
  </p:sldIdLst>
  <p:sldSz cx="9906000" cy="6858000" type="A4"/>
  <p:notesSz cx="6858000" cy="9144000"/>
  <p:embeddedFontLst>
    <p:embeddedFont>
      <p:font typeface="Julius Sans One" panose="020B0600070205080204" charset="0"/>
      <p:regular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7C7"/>
    <a:srgbClr val="C5B7B7"/>
    <a:srgbClr val="CD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0"/>
  </p:normalViewPr>
  <p:slideViewPr>
    <p:cSldViewPr snapToGrid="0">
      <p:cViewPr varScale="1">
        <p:scale>
          <a:sx n="108" d="100"/>
          <a:sy n="108" d="100"/>
        </p:scale>
        <p:origin x="1446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61f8a30a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61f8a30a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33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7684" y="992767"/>
            <a:ext cx="923065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37675" y="3778833"/>
            <a:ext cx="923065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425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37675" y="1474833"/>
            <a:ext cx="923065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37675" y="4202967"/>
            <a:ext cx="923065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98" lvl="0" indent="-342898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95" lvl="1" indent="-31749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92" lvl="2" indent="-317498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89" lvl="3" indent="-317498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87" lvl="4" indent="-31749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85" lvl="5" indent="-317498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81" lvl="6" indent="-317498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79" lvl="7" indent="-31749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776" lvl="8" indent="-31749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425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425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37675" y="2867800"/>
            <a:ext cx="923065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425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98" lvl="0" indent="-34289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95" lvl="1" indent="-31749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92" lvl="2" indent="-317498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89" lvl="3" indent="-317498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87" lvl="4" indent="-31749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85" lvl="5" indent="-317498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81" lvl="6" indent="-317498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79" lvl="7" indent="-31749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776" lvl="8" indent="-317498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425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4333225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98" lvl="0" indent="-31749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95" lvl="1" indent="-304798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92" lvl="2" indent="-304798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89" lvl="3" indent="-304798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87" lvl="4" indent="-304798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85" lvl="5" indent="-304798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81" lvl="6" indent="-304798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79" lvl="7" indent="-304798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776" lvl="8" indent="-304798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235100" y="1536633"/>
            <a:ext cx="4333225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98" lvl="0" indent="-31749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95" lvl="1" indent="-304798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92" lvl="2" indent="-304798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89" lvl="3" indent="-304798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87" lvl="4" indent="-304798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85" lvl="5" indent="-304798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81" lvl="6" indent="-304798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79" lvl="7" indent="-304798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776" lvl="8" indent="-304798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425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425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37675" y="740800"/>
            <a:ext cx="3042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37675" y="1852800"/>
            <a:ext cx="3042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98" lvl="0" indent="-3047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95" lvl="1" indent="-304798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92" lvl="2" indent="-304798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89" lvl="3" indent="-304798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87" lvl="4" indent="-304798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85" lvl="5" indent="-304798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81" lvl="6" indent="-304798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79" lvl="7" indent="-304798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776" lvl="8" indent="-304798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425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1104" y="600200"/>
            <a:ext cx="689845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425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953000" y="-167"/>
            <a:ext cx="4953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87625" y="1644233"/>
            <a:ext cx="43823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87625" y="3737433"/>
            <a:ext cx="43823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351125" y="965433"/>
            <a:ext cx="415675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98" lvl="0" indent="-34289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95" lvl="1" indent="-31749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92" lvl="2" indent="-317498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89" lvl="3" indent="-317498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87" lvl="4" indent="-31749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85" lvl="5" indent="-317498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81" lvl="6" indent="-317498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79" lvl="7" indent="-31749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776" lvl="8" indent="-317498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425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37675" y="5640767"/>
            <a:ext cx="64987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98" lvl="0" indent="-2285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425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42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100"/>
            <a:ext cx="9906000" cy="6858000"/>
          </a:xfrm>
          <a:prstGeom prst="rect">
            <a:avLst/>
          </a:prstGeom>
          <a:solidFill>
            <a:srgbClr val="D6C7C7">
              <a:alpha val="94118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600" dirty="0">
              <a:solidFill>
                <a:srgbClr val="5A5A5A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206636" y="1450050"/>
            <a:ext cx="23301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ja" sz="230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Wedding Day</a:t>
            </a:r>
            <a:endParaRPr sz="230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6220136" y="1951025"/>
            <a:ext cx="2303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6412" y="4806152"/>
            <a:ext cx="3251955" cy="198034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5811385" y="2354630"/>
            <a:ext cx="3120600" cy="13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" sz="33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Ken</a:t>
            </a:r>
            <a:endParaRPr sz="33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algn="ctr">
              <a:lnSpc>
                <a:spcPct val="150000"/>
              </a:lnSpc>
            </a:pPr>
            <a:r>
              <a:rPr lang="en-US" altLang="ja" sz="31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SUMIKA</a:t>
            </a:r>
            <a:endParaRPr sz="31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325736" y="3892455"/>
            <a:ext cx="2091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altLang="ja" sz="15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25,October,2020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986140" y="360450"/>
            <a:ext cx="11175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ja" sz="230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Menu</a:t>
            </a:r>
            <a:endParaRPr sz="230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1986140" y="845500"/>
            <a:ext cx="1117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3"/>
          <p:cNvSpPr txBox="1"/>
          <p:nvPr/>
        </p:nvSpPr>
        <p:spPr>
          <a:xfrm>
            <a:off x="1836440" y="1580825"/>
            <a:ext cx="1416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ja" sz="115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Hors-d'oeuvre</a:t>
            </a:r>
            <a:endParaRPr sz="1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637040" y="1861450"/>
            <a:ext cx="3815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ja" altLang="en-US" sz="1000">
                <a:solidFill>
                  <a:srgbClr val="FFFFFF"/>
                </a:solidFill>
              </a:rPr>
              <a:t>タスマニア産サーモンと季節の野菜</a:t>
            </a:r>
            <a:endParaRPr sz="1000">
              <a:solidFill>
                <a:srgbClr val="FFFFFF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ja" altLang="en-US" sz="1000">
                <a:solidFill>
                  <a:srgbClr val="FFFFFF"/>
                </a:solidFill>
              </a:rPr>
              <a:t>タルタル仕立て</a:t>
            </a:r>
            <a:endParaRPr sz="155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217665" y="2460250"/>
            <a:ext cx="763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ja" sz="115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Soupe</a:t>
            </a:r>
            <a:endParaRPr sz="190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621640" y="2755800"/>
            <a:ext cx="1846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ja" altLang="en-US" sz="1000">
                <a:solidFill>
                  <a:srgbClr val="FFFFFF"/>
                </a:solidFill>
              </a:rPr>
              <a:t>季節野菜のポタージュスープ</a:t>
            </a:r>
            <a:endParaRPr sz="155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190365" y="3236950"/>
            <a:ext cx="818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ja" sz="115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Poisson</a:t>
            </a:r>
            <a:endParaRPr sz="190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781565" y="3561850"/>
            <a:ext cx="3635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ja" altLang="en-US" sz="1000">
                <a:solidFill>
                  <a:srgbClr val="FFFFFF"/>
                </a:solidFill>
              </a:rPr>
              <a:t>スズキの柔らか蒸し</a:t>
            </a:r>
            <a:endParaRPr sz="1000">
              <a:solidFill>
                <a:srgbClr val="FFFFFF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ja" altLang="en-US" sz="1000">
                <a:solidFill>
                  <a:srgbClr val="FFFFFF"/>
                </a:solidFill>
              </a:rPr>
              <a:t>柚子胡椒風味のピストゥー</a:t>
            </a:r>
            <a:endParaRPr sz="155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190365" y="4097400"/>
            <a:ext cx="818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ja" sz="115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Viande</a:t>
            </a:r>
            <a:endParaRPr sz="190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691790" y="4431750"/>
            <a:ext cx="3706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ja" altLang="en-US" sz="1000">
                <a:solidFill>
                  <a:srgbClr val="FFFFFF"/>
                </a:solidFill>
              </a:rPr>
              <a:t>国産牛フィレ肉のステーキ</a:t>
            </a:r>
            <a:endParaRPr sz="1000">
              <a:solidFill>
                <a:srgbClr val="FFFFFF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ja" altLang="en-US" sz="1000">
                <a:solidFill>
                  <a:srgbClr val="FFFFFF"/>
                </a:solidFill>
              </a:rPr>
              <a:t>こだわりの和風ソース</a:t>
            </a:r>
            <a:endParaRPr sz="155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135840" y="5024450"/>
            <a:ext cx="8181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ja" sz="115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Dessert</a:t>
            </a:r>
            <a:endParaRPr sz="190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670115" y="5301650"/>
            <a:ext cx="3706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ja" altLang="en-US" sz="1000">
                <a:solidFill>
                  <a:srgbClr val="FFFFFF"/>
                </a:solidFill>
              </a:rPr>
              <a:t>あたたかいフォンダンショコラ</a:t>
            </a:r>
            <a:endParaRPr sz="155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986140" y="5741750"/>
            <a:ext cx="1117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ja" sz="115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Pain / Cofe</a:t>
            </a:r>
            <a:endParaRPr sz="115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691790" y="6016975"/>
            <a:ext cx="3706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ja" altLang="en-US" sz="1000">
                <a:solidFill>
                  <a:srgbClr val="FFFFFF"/>
                </a:solidFill>
              </a:rPr>
              <a:t>パン </a:t>
            </a:r>
            <a:r>
              <a:rPr lang="en-US" altLang="ja" sz="1000">
                <a:solidFill>
                  <a:srgbClr val="FFFFFF"/>
                </a:solidFill>
              </a:rPr>
              <a:t>/ </a:t>
            </a:r>
            <a:r>
              <a:rPr lang="ja" altLang="en-US" sz="1000">
                <a:solidFill>
                  <a:srgbClr val="FFFFFF"/>
                </a:solidFill>
              </a:rPr>
              <a:t>コーヒー又は紅茶</a:t>
            </a:r>
            <a:endParaRPr sz="155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294104" y="618301"/>
            <a:ext cx="501574" cy="118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D6C7C7">
              <a:alpha val="9409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endParaRPr sz="600" dirty="0">
              <a:solidFill>
                <a:srgbClr val="5A5A5A"/>
              </a:solidFill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3304247" y="259591"/>
            <a:ext cx="3256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altLang="ja" sz="15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Thank you for Coming Today</a:t>
            </a:r>
            <a:endParaRPr sz="15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2713443" y="981208"/>
            <a:ext cx="1055005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ja" sz="23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Name</a:t>
            </a:r>
            <a:endParaRPr sz="23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1204835" y="2847858"/>
            <a:ext cx="1067751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ja" sz="23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Name</a:t>
            </a:r>
            <a:endParaRPr sz="23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cxnSp>
        <p:nvCxnSpPr>
          <p:cNvPr id="88" name="Google Shape;88;p14"/>
          <p:cNvCxnSpPr/>
          <p:nvPr/>
        </p:nvCxnSpPr>
        <p:spPr>
          <a:xfrm>
            <a:off x="634877" y="649008"/>
            <a:ext cx="1597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14"/>
          <p:cNvSpPr txBox="1"/>
          <p:nvPr/>
        </p:nvSpPr>
        <p:spPr>
          <a:xfrm>
            <a:off x="7366564" y="216171"/>
            <a:ext cx="2091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altLang="ja" sz="23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Memory</a:t>
            </a:r>
            <a:endParaRPr sz="2200" dirty="0">
              <a:solidFill>
                <a:srgbClr val="FFFFFF"/>
              </a:solidFill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2741452" y="1466433"/>
            <a:ext cx="2091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ja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1990,5,07</a:t>
            </a:r>
            <a:endParaRPr sz="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>
              <a:lnSpc>
                <a:spcPct val="115000"/>
              </a:lnSpc>
            </a:pPr>
            <a:r>
              <a:rPr lang="en-US" altLang="ja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Type : A</a:t>
            </a:r>
            <a:endParaRPr sz="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>
              <a:lnSpc>
                <a:spcPct val="115000"/>
              </a:lnSpc>
            </a:pPr>
            <a:r>
              <a:rPr lang="en-US" altLang="ja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From : Niigata</a:t>
            </a:r>
            <a:endParaRPr sz="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>
              <a:lnSpc>
                <a:spcPct val="115000"/>
              </a:lnSpc>
            </a:pPr>
            <a:r>
              <a:rPr lang="en-US" altLang="ja-JP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-----</a:t>
            </a:r>
            <a:endParaRPr sz="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>
              <a:lnSpc>
                <a:spcPct val="115000"/>
              </a:lnSpc>
            </a:pPr>
            <a:r>
              <a:rPr lang="ja" altLang="en-US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好きな事：ラグビー</a:t>
            </a:r>
            <a:endParaRPr sz="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>
              <a:lnSpc>
                <a:spcPct val="115000"/>
              </a:lnSpc>
            </a:pPr>
            <a:r>
              <a:rPr lang="ja" altLang="en-US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モットー：常に素直に</a:t>
            </a:r>
            <a:endParaRPr sz="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cxnSp>
        <p:nvCxnSpPr>
          <p:cNvPr id="91" name="Google Shape;91;p14"/>
          <p:cNvCxnSpPr/>
          <p:nvPr/>
        </p:nvCxnSpPr>
        <p:spPr>
          <a:xfrm>
            <a:off x="7535477" y="662571"/>
            <a:ext cx="1754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/>
          <p:nvPr/>
        </p:nvSpPr>
        <p:spPr>
          <a:xfrm>
            <a:off x="159076" y="3316333"/>
            <a:ext cx="2051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-US" altLang="ja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1993,5,27</a:t>
            </a:r>
            <a:endParaRPr sz="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algn="r">
              <a:lnSpc>
                <a:spcPct val="115000"/>
              </a:lnSpc>
            </a:pPr>
            <a:r>
              <a:rPr lang="en-US" altLang="ja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Type : A</a:t>
            </a:r>
            <a:endParaRPr sz="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algn="r">
              <a:lnSpc>
                <a:spcPct val="115000"/>
              </a:lnSpc>
            </a:pPr>
            <a:r>
              <a:rPr lang="en-US" altLang="ja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From : Kanagawa</a:t>
            </a:r>
            <a:endParaRPr sz="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algn="r">
              <a:lnSpc>
                <a:spcPct val="115000"/>
              </a:lnSpc>
            </a:pPr>
            <a:r>
              <a:rPr lang="en-US" altLang="ja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-----</a:t>
            </a:r>
            <a:endParaRPr sz="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algn="r">
              <a:lnSpc>
                <a:spcPct val="115000"/>
              </a:lnSpc>
            </a:pPr>
            <a:r>
              <a:rPr lang="ja" altLang="en-US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好きな事：猫と遊ぶ</a:t>
            </a:r>
            <a:endParaRPr sz="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algn="r">
              <a:lnSpc>
                <a:spcPct val="115000"/>
              </a:lnSpc>
            </a:pPr>
            <a:r>
              <a:rPr lang="ja" altLang="en-US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モットー：いつも前向きに</a:t>
            </a:r>
            <a:endParaRPr sz="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algn="r">
              <a:lnSpc>
                <a:spcPct val="115000"/>
              </a:lnSpc>
            </a:pPr>
            <a:endParaRPr sz="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638624">
            <a:off x="3264197" y="5624408"/>
            <a:ext cx="1184588" cy="188166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2746101" y="4807158"/>
            <a:ext cx="20919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ja" sz="1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Name</a:t>
            </a:r>
            <a:r>
              <a:rPr lang="ja" altLang="en-US" sz="1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</a:t>
            </a:r>
            <a:r>
              <a:rPr lang="en-US" altLang="ja" sz="1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&amp; name</a:t>
            </a:r>
            <a:endParaRPr sz="1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2741452" y="5283358"/>
            <a:ext cx="2091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ja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First Me</a:t>
            </a:r>
            <a:r>
              <a:rPr lang="en-US" altLang="ja-JP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e</a:t>
            </a:r>
            <a:r>
              <a:rPr lang="en-US" altLang="ja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t : 2015,05,06</a:t>
            </a:r>
            <a:endParaRPr sz="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>
              <a:lnSpc>
                <a:spcPct val="115000"/>
              </a:lnSpc>
            </a:pPr>
            <a:r>
              <a:rPr lang="en-US" altLang="ja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marriage  : 2018,03,30</a:t>
            </a:r>
          </a:p>
          <a:p>
            <a:pPr>
              <a:lnSpc>
                <a:spcPct val="115000"/>
              </a:lnSpc>
            </a:pPr>
            <a:r>
              <a:rPr lang="en-US" altLang="ja-JP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-----</a:t>
            </a:r>
            <a:endParaRPr sz="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>
              <a:lnSpc>
                <a:spcPct val="115000"/>
              </a:lnSpc>
            </a:pPr>
            <a:r>
              <a:rPr lang="ja" altLang="en-US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初めてのデート：代々木公園</a:t>
            </a:r>
            <a:endParaRPr sz="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>
              <a:lnSpc>
                <a:spcPct val="115000"/>
              </a:lnSpc>
            </a:pPr>
            <a:r>
              <a:rPr lang="ja" altLang="en-US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プロポーズの場所：レストラン</a:t>
            </a:r>
            <a:endParaRPr sz="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>
              <a:lnSpc>
                <a:spcPct val="115000"/>
              </a:lnSpc>
            </a:pPr>
            <a:r>
              <a:rPr lang="en-US" altLang="ja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</a:t>
            </a:r>
            <a:r>
              <a:rPr lang="ja" altLang="en-US" sz="9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人の趣味：映画鑑賞</a:t>
            </a:r>
            <a:endParaRPr sz="9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322F25C-C8E4-FB4C-98BF-6D14958DB13D}"/>
              </a:ext>
            </a:extLst>
          </p:cNvPr>
          <p:cNvSpPr/>
          <p:nvPr/>
        </p:nvSpPr>
        <p:spPr>
          <a:xfrm>
            <a:off x="534557" y="1058820"/>
            <a:ext cx="2096303" cy="1571535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5BD7570-139F-A941-9C94-2E7DFB397F09}"/>
              </a:ext>
            </a:extLst>
          </p:cNvPr>
          <p:cNvSpPr/>
          <p:nvPr/>
        </p:nvSpPr>
        <p:spPr>
          <a:xfrm>
            <a:off x="2395874" y="2945240"/>
            <a:ext cx="2096303" cy="1571535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E233798-9751-0D4D-8583-851E9324111B}"/>
              </a:ext>
            </a:extLst>
          </p:cNvPr>
          <p:cNvSpPr/>
          <p:nvPr/>
        </p:nvSpPr>
        <p:spPr>
          <a:xfrm>
            <a:off x="543317" y="4817327"/>
            <a:ext cx="2096303" cy="1571535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E8E082-32C1-2E4A-808D-742C04FFA7FE}"/>
              </a:ext>
            </a:extLst>
          </p:cNvPr>
          <p:cNvSpPr txBox="1"/>
          <p:nvPr/>
        </p:nvSpPr>
        <p:spPr>
          <a:xfrm>
            <a:off x="1238144" y="1692487"/>
            <a:ext cx="68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2">
                    <a:lumMod val="50000"/>
                  </a:schemeClr>
                </a:solidFill>
              </a:rPr>
              <a:t>Photo</a:t>
            </a:r>
            <a:endParaRPr kumimoji="1" lang="ja-JP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B713E3F-5784-354F-9D7C-64EB8647B29F}"/>
              </a:ext>
            </a:extLst>
          </p:cNvPr>
          <p:cNvSpPr txBox="1"/>
          <p:nvPr/>
        </p:nvSpPr>
        <p:spPr>
          <a:xfrm>
            <a:off x="3124070" y="3580058"/>
            <a:ext cx="68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2">
                    <a:lumMod val="50000"/>
                  </a:schemeClr>
                </a:solidFill>
              </a:rPr>
              <a:t>Photo</a:t>
            </a:r>
            <a:endParaRPr kumimoji="1" lang="ja-JP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5EA5E4A-0032-9943-8186-F9467F6E312B}"/>
              </a:ext>
            </a:extLst>
          </p:cNvPr>
          <p:cNvSpPr txBox="1"/>
          <p:nvPr/>
        </p:nvSpPr>
        <p:spPr>
          <a:xfrm>
            <a:off x="1247028" y="5449205"/>
            <a:ext cx="68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2">
                    <a:lumMod val="50000"/>
                  </a:schemeClr>
                </a:solidFill>
              </a:rPr>
              <a:t>Photo</a:t>
            </a:r>
            <a:endParaRPr kumimoji="1" lang="ja-JP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0B601C0-A805-544F-8170-F897EA7667B9}"/>
              </a:ext>
            </a:extLst>
          </p:cNvPr>
          <p:cNvSpPr/>
          <p:nvPr/>
        </p:nvSpPr>
        <p:spPr>
          <a:xfrm>
            <a:off x="5553889" y="1440925"/>
            <a:ext cx="856639" cy="113956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BD44C040-2CC0-A649-8785-C7A35CEAB3D7}"/>
              </a:ext>
            </a:extLst>
          </p:cNvPr>
          <p:cNvSpPr/>
          <p:nvPr/>
        </p:nvSpPr>
        <p:spPr>
          <a:xfrm>
            <a:off x="6520123" y="1759037"/>
            <a:ext cx="856639" cy="113956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A61B8CA-678D-E24F-AAB2-B774B64C2415}"/>
              </a:ext>
            </a:extLst>
          </p:cNvPr>
          <p:cNvSpPr/>
          <p:nvPr/>
        </p:nvSpPr>
        <p:spPr>
          <a:xfrm>
            <a:off x="7492911" y="1440925"/>
            <a:ext cx="856639" cy="113956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EEB4650-2D28-3042-B48C-4D6F9BBB4008}"/>
              </a:ext>
            </a:extLst>
          </p:cNvPr>
          <p:cNvSpPr/>
          <p:nvPr/>
        </p:nvSpPr>
        <p:spPr>
          <a:xfrm>
            <a:off x="8447106" y="1759037"/>
            <a:ext cx="856639" cy="113956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9BFF07A-78F4-A441-8A38-37435509C900}"/>
              </a:ext>
            </a:extLst>
          </p:cNvPr>
          <p:cNvSpPr txBox="1"/>
          <p:nvPr/>
        </p:nvSpPr>
        <p:spPr>
          <a:xfrm>
            <a:off x="5639698" y="1873500"/>
            <a:ext cx="68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2">
                    <a:lumMod val="50000"/>
                  </a:schemeClr>
                </a:solidFill>
              </a:rPr>
              <a:t>Photo</a:t>
            </a:r>
            <a:endParaRPr kumimoji="1" lang="ja-JP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F8F9BFB-BA59-2243-9A4A-2A375C2B698D}"/>
              </a:ext>
            </a:extLst>
          </p:cNvPr>
          <p:cNvSpPr txBox="1"/>
          <p:nvPr/>
        </p:nvSpPr>
        <p:spPr>
          <a:xfrm>
            <a:off x="6612474" y="2202235"/>
            <a:ext cx="68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2">
                    <a:lumMod val="50000"/>
                  </a:schemeClr>
                </a:solidFill>
              </a:rPr>
              <a:t>Photo</a:t>
            </a:r>
            <a:endParaRPr kumimoji="1" lang="ja-JP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C2792F4-2F63-E643-9E02-579AB7DD2AA6}"/>
              </a:ext>
            </a:extLst>
          </p:cNvPr>
          <p:cNvSpPr txBox="1"/>
          <p:nvPr/>
        </p:nvSpPr>
        <p:spPr>
          <a:xfrm>
            <a:off x="7576790" y="1872152"/>
            <a:ext cx="68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2">
                    <a:lumMod val="50000"/>
                  </a:schemeClr>
                </a:solidFill>
              </a:rPr>
              <a:t>Photo</a:t>
            </a:r>
            <a:endParaRPr kumimoji="1" lang="ja-JP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303849C-3962-DA46-A65A-914775EB54B9}"/>
              </a:ext>
            </a:extLst>
          </p:cNvPr>
          <p:cNvSpPr txBox="1"/>
          <p:nvPr/>
        </p:nvSpPr>
        <p:spPr>
          <a:xfrm>
            <a:off x="8543422" y="2201163"/>
            <a:ext cx="68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2">
                    <a:lumMod val="50000"/>
                  </a:schemeClr>
                </a:solidFill>
              </a:rPr>
              <a:t>Photo</a:t>
            </a:r>
            <a:endParaRPr kumimoji="1" lang="ja-JP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7230D48-6CC1-6746-B9BA-E5779070CF56}"/>
              </a:ext>
            </a:extLst>
          </p:cNvPr>
          <p:cNvSpPr/>
          <p:nvPr/>
        </p:nvSpPr>
        <p:spPr>
          <a:xfrm>
            <a:off x="5491684" y="3271875"/>
            <a:ext cx="991421" cy="131659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8706720-4030-6840-B4FD-215C49646A10}"/>
              </a:ext>
            </a:extLst>
          </p:cNvPr>
          <p:cNvSpPr txBox="1"/>
          <p:nvPr/>
        </p:nvSpPr>
        <p:spPr>
          <a:xfrm>
            <a:off x="5664643" y="3813402"/>
            <a:ext cx="68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2">
                    <a:lumMod val="50000"/>
                  </a:schemeClr>
                </a:solidFill>
              </a:rPr>
              <a:t>Photo</a:t>
            </a:r>
            <a:endParaRPr kumimoji="1" lang="ja-JP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609F5993-158E-274F-BEA1-3FEA008CD108}"/>
              </a:ext>
            </a:extLst>
          </p:cNvPr>
          <p:cNvSpPr/>
          <p:nvPr/>
        </p:nvSpPr>
        <p:spPr>
          <a:xfrm>
            <a:off x="6641884" y="3389112"/>
            <a:ext cx="1466844" cy="108212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6BAE824-6C85-2341-A96D-0D1A4F980C5C}"/>
              </a:ext>
            </a:extLst>
          </p:cNvPr>
          <p:cNvSpPr txBox="1"/>
          <p:nvPr/>
        </p:nvSpPr>
        <p:spPr>
          <a:xfrm>
            <a:off x="7030867" y="3764386"/>
            <a:ext cx="68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2">
                    <a:lumMod val="50000"/>
                  </a:schemeClr>
                </a:solidFill>
              </a:rPr>
              <a:t>Photo</a:t>
            </a:r>
            <a:endParaRPr kumimoji="1" lang="ja-JP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47B78A1-A160-E944-92CE-4EA2D382312D}"/>
              </a:ext>
            </a:extLst>
          </p:cNvPr>
          <p:cNvSpPr/>
          <p:nvPr/>
        </p:nvSpPr>
        <p:spPr>
          <a:xfrm>
            <a:off x="8282639" y="3293802"/>
            <a:ext cx="1006939" cy="129466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6737165-B846-EA49-B7C3-459170269565}"/>
              </a:ext>
            </a:extLst>
          </p:cNvPr>
          <p:cNvSpPr txBox="1"/>
          <p:nvPr/>
        </p:nvSpPr>
        <p:spPr>
          <a:xfrm>
            <a:off x="8453763" y="3839988"/>
            <a:ext cx="68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2">
                    <a:lumMod val="50000"/>
                  </a:schemeClr>
                </a:solidFill>
              </a:rPr>
              <a:t>Photo</a:t>
            </a:r>
            <a:endParaRPr kumimoji="1" lang="ja-JP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ED43189B-366D-704C-A9B9-C8E1F26FA9EE}"/>
              </a:ext>
            </a:extLst>
          </p:cNvPr>
          <p:cNvSpPr/>
          <p:nvPr/>
        </p:nvSpPr>
        <p:spPr>
          <a:xfrm>
            <a:off x="5572652" y="5022290"/>
            <a:ext cx="1802093" cy="1212377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322428F-A22E-9546-BAD4-7F1BE0B0FE48}"/>
              </a:ext>
            </a:extLst>
          </p:cNvPr>
          <p:cNvSpPr txBox="1"/>
          <p:nvPr/>
        </p:nvSpPr>
        <p:spPr>
          <a:xfrm>
            <a:off x="6122637" y="5488314"/>
            <a:ext cx="68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2">
                    <a:lumMod val="50000"/>
                  </a:schemeClr>
                </a:solidFill>
              </a:rPr>
              <a:t>Photo</a:t>
            </a:r>
            <a:endParaRPr kumimoji="1" lang="ja-JP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8981331-4ABF-B340-9956-53B0B940016C}"/>
              </a:ext>
            </a:extLst>
          </p:cNvPr>
          <p:cNvSpPr/>
          <p:nvPr/>
        </p:nvSpPr>
        <p:spPr>
          <a:xfrm>
            <a:off x="7492910" y="5211714"/>
            <a:ext cx="1810835" cy="121464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0FEDA32-0E1E-4C48-A161-F656BDFBD284}"/>
              </a:ext>
            </a:extLst>
          </p:cNvPr>
          <p:cNvSpPr txBox="1"/>
          <p:nvPr/>
        </p:nvSpPr>
        <p:spPr>
          <a:xfrm>
            <a:off x="8065981" y="5669152"/>
            <a:ext cx="68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2">
                    <a:lumMod val="50000"/>
                  </a:schemeClr>
                </a:solidFill>
              </a:rPr>
              <a:t>Photo</a:t>
            </a:r>
            <a:endParaRPr kumimoji="1" lang="ja-JP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2A3ABE-EFCC-D44C-AECC-D431B83992F0}"/>
              </a:ext>
            </a:extLst>
          </p:cNvPr>
          <p:cNvSpPr txBox="1"/>
          <p:nvPr/>
        </p:nvSpPr>
        <p:spPr>
          <a:xfrm>
            <a:off x="6353523" y="947156"/>
            <a:ext cx="2223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rgbClr val="FF0000"/>
                </a:solidFill>
              </a:rPr>
              <a:t> ※</a:t>
            </a:r>
            <a:r>
              <a:rPr kumimoji="1" lang="ja-JP" altLang="en-US" sz="900">
                <a:solidFill>
                  <a:srgbClr val="FF0000"/>
                </a:solidFill>
              </a:rPr>
              <a:t>写真の枚数はお好きにアレンジ</a:t>
            </a:r>
            <a:r>
              <a:rPr kumimoji="1" lang="en-US" altLang="ja-JP" sz="900" dirty="0">
                <a:solidFill>
                  <a:srgbClr val="FF0000"/>
                </a:solidFill>
              </a:rPr>
              <a:t>OK</a:t>
            </a:r>
            <a:endParaRPr kumimoji="1" lang="ja-JP" altLang="en-US" sz="900">
              <a:solidFill>
                <a:srgbClr val="FF0000"/>
              </a:solidFill>
            </a:endParaRPr>
          </a:p>
        </p:txBody>
      </p:sp>
      <p:pic>
        <p:nvPicPr>
          <p:cNvPr id="122" name="Google Shape;97;p14">
            <a:extLst>
              <a:ext uri="{FF2B5EF4-FFF2-40B4-BE49-F238E27FC236}">
                <a16:creationId xmlns:a16="http://schemas.microsoft.com/office/drawing/2014/main" id="{52052BC0-D01D-EB4A-8683-66CA7F120C4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623543">
            <a:off x="-64005" y="-340914"/>
            <a:ext cx="1331702" cy="180674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82;p14">
            <a:extLst>
              <a:ext uri="{FF2B5EF4-FFF2-40B4-BE49-F238E27FC236}">
                <a16:creationId xmlns:a16="http://schemas.microsoft.com/office/drawing/2014/main" id="{3CD274F3-E237-2B49-82E6-7C164B245C8C}"/>
              </a:ext>
            </a:extLst>
          </p:cNvPr>
          <p:cNvSpPr txBox="1"/>
          <p:nvPr/>
        </p:nvSpPr>
        <p:spPr>
          <a:xfrm>
            <a:off x="360381" y="209957"/>
            <a:ext cx="2091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altLang="ja" sz="23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Profile</a:t>
            </a:r>
            <a:endParaRPr sz="2200" dirty="0">
              <a:solidFill>
                <a:srgbClr val="FFFFFF"/>
              </a:solidFill>
            </a:endParaRPr>
          </a:p>
        </p:txBody>
      </p:sp>
      <p:cxnSp>
        <p:nvCxnSpPr>
          <p:cNvPr id="124" name="Google Shape;88;p14">
            <a:extLst>
              <a:ext uri="{FF2B5EF4-FFF2-40B4-BE49-F238E27FC236}">
                <a16:creationId xmlns:a16="http://schemas.microsoft.com/office/drawing/2014/main" id="{DCF0E473-0A13-BF4F-A0D7-50C0018A4FDA}"/>
              </a:ext>
            </a:extLst>
          </p:cNvPr>
          <p:cNvCxnSpPr/>
          <p:nvPr/>
        </p:nvCxnSpPr>
        <p:spPr>
          <a:xfrm>
            <a:off x="634202" y="656083"/>
            <a:ext cx="15975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2" name="Google Shape;75;p13">
            <a:extLst>
              <a:ext uri="{FF2B5EF4-FFF2-40B4-BE49-F238E27FC236}">
                <a16:creationId xmlns:a16="http://schemas.microsoft.com/office/drawing/2014/main" id="{B66C048A-8E19-2148-9546-31D451D28E5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328432">
            <a:off x="5391585" y="859708"/>
            <a:ext cx="519524" cy="123230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07;p14">
            <a:extLst>
              <a:ext uri="{FF2B5EF4-FFF2-40B4-BE49-F238E27FC236}">
                <a16:creationId xmlns:a16="http://schemas.microsoft.com/office/drawing/2014/main" id="{B60E03A0-3BA8-024C-A9D4-F4F9F844DB25}"/>
              </a:ext>
            </a:extLst>
          </p:cNvPr>
          <p:cNvSpPr txBox="1"/>
          <p:nvPr/>
        </p:nvSpPr>
        <p:spPr>
          <a:xfrm>
            <a:off x="5371917" y="1114868"/>
            <a:ext cx="9603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ja" sz="10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Baby &amp; Kids</a:t>
            </a:r>
            <a:endParaRPr sz="10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144" name="Google Shape;75;p13">
            <a:extLst>
              <a:ext uri="{FF2B5EF4-FFF2-40B4-BE49-F238E27FC236}">
                <a16:creationId xmlns:a16="http://schemas.microsoft.com/office/drawing/2014/main" id="{785EAF2B-DD99-1E43-BBC3-3A86F239D07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881175">
            <a:off x="8812237" y="2683525"/>
            <a:ext cx="594793" cy="141084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08;p14">
            <a:extLst>
              <a:ext uri="{FF2B5EF4-FFF2-40B4-BE49-F238E27FC236}">
                <a16:creationId xmlns:a16="http://schemas.microsoft.com/office/drawing/2014/main" id="{07310C0B-A7B6-934D-8B96-18422A053EC5}"/>
              </a:ext>
            </a:extLst>
          </p:cNvPr>
          <p:cNvSpPr txBox="1"/>
          <p:nvPr/>
        </p:nvSpPr>
        <p:spPr>
          <a:xfrm>
            <a:off x="8860386" y="3013618"/>
            <a:ext cx="5232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ja" sz="10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DATE</a:t>
            </a:r>
            <a:endParaRPr sz="10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146" name="Google Shape;75;p13">
            <a:extLst>
              <a:ext uri="{FF2B5EF4-FFF2-40B4-BE49-F238E27FC236}">
                <a16:creationId xmlns:a16="http://schemas.microsoft.com/office/drawing/2014/main" id="{01174B16-4C6A-2B4C-B6E9-649D239F083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355728">
            <a:off x="5322292" y="4429237"/>
            <a:ext cx="576732" cy="136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09;p14">
            <a:extLst>
              <a:ext uri="{FF2B5EF4-FFF2-40B4-BE49-F238E27FC236}">
                <a16:creationId xmlns:a16="http://schemas.microsoft.com/office/drawing/2014/main" id="{D61EB638-F641-DF4E-93EF-868DF0FA9A8E}"/>
              </a:ext>
            </a:extLst>
          </p:cNvPr>
          <p:cNvSpPr txBox="1"/>
          <p:nvPr/>
        </p:nvSpPr>
        <p:spPr>
          <a:xfrm>
            <a:off x="5378492" y="4717818"/>
            <a:ext cx="9603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altLang="ja" sz="1000" dirty="0">
                <a:solidFill>
                  <a:srgbClr val="FFFFFF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Marriage</a:t>
            </a:r>
            <a:endParaRPr sz="1000" dirty="0">
              <a:solidFill>
                <a:srgbClr val="FFFFFF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</p:spTree>
    <p:extLst>
      <p:ext uri="{BB962C8B-B14F-4D97-AF65-F5344CB8AC3E}">
        <p14:creationId xmlns:p14="http://schemas.microsoft.com/office/powerpoint/2010/main" val="100409400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160</Words>
  <Application>Microsoft Office PowerPoint</Application>
  <PresentationFormat>A4 210 x 297 mm</PresentationFormat>
  <Paragraphs>60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Julius Sans One</vt:lpstr>
      <vt:lpstr>Arial</vt:lpstr>
      <vt:lpstr>Simple Light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Shibata, Mizuha</dc:creator>
  <cp:lastModifiedBy>Shibata, Mizuha</cp:lastModifiedBy>
  <cp:revision>14</cp:revision>
  <cp:lastPrinted>2020-06-05T02:50:47Z</cp:lastPrinted>
  <dcterms:modified xsi:type="dcterms:W3CDTF">2020-07-15T06:06:23Z</dcterms:modified>
</cp:coreProperties>
</file>