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971800" cy="4572000" type="hagakiCard"/>
  <p:notesSz cx="6858000" cy="9144000"/>
  <p:defaultTextStyle>
    <a:defPPr>
      <a:defRPr lang="en-US"/>
    </a:defPPr>
    <a:lvl1pPr marL="0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54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28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4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7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85" y="748246"/>
            <a:ext cx="2526030" cy="1591733"/>
          </a:xfrm>
        </p:spPr>
        <p:txBody>
          <a:bodyPr anchor="b"/>
          <a:lstStyle>
            <a:lvl1pPr algn="ctr">
              <a:defRPr sz="19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2401359"/>
            <a:ext cx="2228850" cy="1103841"/>
          </a:xfrm>
        </p:spPr>
        <p:txBody>
          <a:bodyPr/>
          <a:lstStyle>
            <a:lvl1pPr marL="0" indent="0" algn="ctr">
              <a:buNone/>
              <a:defRPr sz="780"/>
            </a:lvl1pPr>
            <a:lvl2pPr marL="148591" indent="0" algn="ctr">
              <a:buNone/>
              <a:defRPr sz="650"/>
            </a:lvl2pPr>
            <a:lvl3pPr marL="297182" indent="0" algn="ctr">
              <a:buNone/>
              <a:defRPr sz="585"/>
            </a:lvl3pPr>
            <a:lvl4pPr marL="445774" indent="0" algn="ctr">
              <a:buNone/>
              <a:defRPr sz="520"/>
            </a:lvl4pPr>
            <a:lvl5pPr marL="594365" indent="0" algn="ctr">
              <a:buNone/>
              <a:defRPr sz="520"/>
            </a:lvl5pPr>
            <a:lvl6pPr marL="742956" indent="0" algn="ctr">
              <a:buNone/>
              <a:defRPr sz="520"/>
            </a:lvl6pPr>
            <a:lvl7pPr marL="891548" indent="0" algn="ctr">
              <a:buNone/>
              <a:defRPr sz="520"/>
            </a:lvl7pPr>
            <a:lvl8pPr marL="1040139" indent="0" algn="ctr">
              <a:buNone/>
              <a:defRPr sz="520"/>
            </a:lvl8pPr>
            <a:lvl9pPr marL="1188730" indent="0" algn="ctr">
              <a:buNone/>
              <a:defRPr sz="5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21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61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26695" y="243421"/>
            <a:ext cx="640794" cy="387455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311" y="243421"/>
            <a:ext cx="1885236" cy="387455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4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0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63" y="1139830"/>
            <a:ext cx="2563178" cy="1901825"/>
          </a:xfrm>
        </p:spPr>
        <p:txBody>
          <a:bodyPr anchor="b"/>
          <a:lstStyle>
            <a:lvl1pPr>
              <a:defRPr sz="19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763" y="3059646"/>
            <a:ext cx="2563178" cy="1000125"/>
          </a:xfrm>
        </p:spPr>
        <p:txBody>
          <a:bodyPr/>
          <a:lstStyle>
            <a:lvl1pPr marL="0" indent="0">
              <a:buNone/>
              <a:defRPr sz="780">
                <a:solidFill>
                  <a:schemeClr val="tx1"/>
                </a:solidFill>
              </a:defRPr>
            </a:lvl1pPr>
            <a:lvl2pPr marL="148591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2pPr>
            <a:lvl3pPr marL="297182" indent="0">
              <a:buNone/>
              <a:defRPr sz="585">
                <a:solidFill>
                  <a:schemeClr val="tx1">
                    <a:tint val="75000"/>
                  </a:schemeClr>
                </a:solidFill>
              </a:defRPr>
            </a:lvl3pPr>
            <a:lvl4pPr marL="445774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4pPr>
            <a:lvl5pPr marL="594365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5pPr>
            <a:lvl6pPr marL="742956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6pPr>
            <a:lvl7pPr marL="891548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7pPr>
            <a:lvl8pPr marL="1040139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8pPr>
            <a:lvl9pPr marL="1188730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9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312" y="1217083"/>
            <a:ext cx="1263015" cy="29008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4476" y="1217083"/>
            <a:ext cx="1263015" cy="29008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3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98" y="243422"/>
            <a:ext cx="2563178" cy="8837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00" y="1120778"/>
            <a:ext cx="1257211" cy="549275"/>
          </a:xfrm>
        </p:spPr>
        <p:txBody>
          <a:bodyPr anchor="b"/>
          <a:lstStyle>
            <a:lvl1pPr marL="0" indent="0">
              <a:buNone/>
              <a:defRPr sz="780" b="1"/>
            </a:lvl1pPr>
            <a:lvl2pPr marL="148591" indent="0">
              <a:buNone/>
              <a:defRPr sz="650" b="1"/>
            </a:lvl2pPr>
            <a:lvl3pPr marL="297182" indent="0">
              <a:buNone/>
              <a:defRPr sz="585" b="1"/>
            </a:lvl3pPr>
            <a:lvl4pPr marL="445774" indent="0">
              <a:buNone/>
              <a:defRPr sz="520" b="1"/>
            </a:lvl4pPr>
            <a:lvl5pPr marL="594365" indent="0">
              <a:buNone/>
              <a:defRPr sz="520" b="1"/>
            </a:lvl5pPr>
            <a:lvl6pPr marL="742956" indent="0">
              <a:buNone/>
              <a:defRPr sz="520" b="1"/>
            </a:lvl6pPr>
            <a:lvl7pPr marL="891548" indent="0">
              <a:buNone/>
              <a:defRPr sz="520" b="1"/>
            </a:lvl7pPr>
            <a:lvl8pPr marL="1040139" indent="0">
              <a:buNone/>
              <a:defRPr sz="520" b="1"/>
            </a:lvl8pPr>
            <a:lvl9pPr marL="1188730" indent="0">
              <a:buNone/>
              <a:defRPr sz="5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700" y="1670050"/>
            <a:ext cx="1257211" cy="2456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4474" y="1120778"/>
            <a:ext cx="1263402" cy="549275"/>
          </a:xfrm>
        </p:spPr>
        <p:txBody>
          <a:bodyPr anchor="b"/>
          <a:lstStyle>
            <a:lvl1pPr marL="0" indent="0">
              <a:buNone/>
              <a:defRPr sz="780" b="1"/>
            </a:lvl1pPr>
            <a:lvl2pPr marL="148591" indent="0">
              <a:buNone/>
              <a:defRPr sz="650" b="1"/>
            </a:lvl2pPr>
            <a:lvl3pPr marL="297182" indent="0">
              <a:buNone/>
              <a:defRPr sz="585" b="1"/>
            </a:lvl3pPr>
            <a:lvl4pPr marL="445774" indent="0">
              <a:buNone/>
              <a:defRPr sz="520" b="1"/>
            </a:lvl4pPr>
            <a:lvl5pPr marL="594365" indent="0">
              <a:buNone/>
              <a:defRPr sz="520" b="1"/>
            </a:lvl5pPr>
            <a:lvl6pPr marL="742956" indent="0">
              <a:buNone/>
              <a:defRPr sz="520" b="1"/>
            </a:lvl6pPr>
            <a:lvl7pPr marL="891548" indent="0">
              <a:buNone/>
              <a:defRPr sz="520" b="1"/>
            </a:lvl7pPr>
            <a:lvl8pPr marL="1040139" indent="0">
              <a:buNone/>
              <a:defRPr sz="520" b="1"/>
            </a:lvl8pPr>
            <a:lvl9pPr marL="1188730" indent="0">
              <a:buNone/>
              <a:defRPr sz="5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04474" y="1670050"/>
            <a:ext cx="1263402" cy="2456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57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7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2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99" y="304800"/>
            <a:ext cx="958483" cy="1066800"/>
          </a:xfrm>
        </p:spPr>
        <p:txBody>
          <a:bodyPr anchor="b"/>
          <a:lstStyle>
            <a:lvl1pPr>
              <a:defRPr sz="10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402" y="658288"/>
            <a:ext cx="1504474" cy="3249083"/>
          </a:xfrm>
        </p:spPr>
        <p:txBody>
          <a:bodyPr/>
          <a:lstStyle>
            <a:lvl1pPr>
              <a:defRPr sz="1040"/>
            </a:lvl1pPr>
            <a:lvl2pPr>
              <a:defRPr sz="910"/>
            </a:lvl2pPr>
            <a:lvl3pPr>
              <a:defRPr sz="780"/>
            </a:lvl3pPr>
            <a:lvl4pPr>
              <a:defRPr sz="650"/>
            </a:lvl4pPr>
            <a:lvl5pPr>
              <a:defRPr sz="650"/>
            </a:lvl5pPr>
            <a:lvl6pPr>
              <a:defRPr sz="650"/>
            </a:lvl6pPr>
            <a:lvl7pPr>
              <a:defRPr sz="650"/>
            </a:lvl7pPr>
            <a:lvl8pPr>
              <a:defRPr sz="650"/>
            </a:lvl8pPr>
            <a:lvl9pPr>
              <a:defRPr sz="6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99" y="1371604"/>
            <a:ext cx="958483" cy="2541059"/>
          </a:xfrm>
        </p:spPr>
        <p:txBody>
          <a:bodyPr/>
          <a:lstStyle>
            <a:lvl1pPr marL="0" indent="0">
              <a:buNone/>
              <a:defRPr sz="520"/>
            </a:lvl1pPr>
            <a:lvl2pPr marL="148591" indent="0">
              <a:buNone/>
              <a:defRPr sz="455"/>
            </a:lvl2pPr>
            <a:lvl3pPr marL="297182" indent="0">
              <a:buNone/>
              <a:defRPr sz="390"/>
            </a:lvl3pPr>
            <a:lvl4pPr marL="445774" indent="0">
              <a:buNone/>
              <a:defRPr sz="325"/>
            </a:lvl4pPr>
            <a:lvl5pPr marL="594365" indent="0">
              <a:buNone/>
              <a:defRPr sz="325"/>
            </a:lvl5pPr>
            <a:lvl6pPr marL="742956" indent="0">
              <a:buNone/>
              <a:defRPr sz="325"/>
            </a:lvl6pPr>
            <a:lvl7pPr marL="891548" indent="0">
              <a:buNone/>
              <a:defRPr sz="325"/>
            </a:lvl7pPr>
            <a:lvl8pPr marL="1040139" indent="0">
              <a:buNone/>
              <a:defRPr sz="325"/>
            </a:lvl8pPr>
            <a:lvl9pPr marL="1188730" indent="0">
              <a:buNone/>
              <a:defRPr sz="3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99" y="304800"/>
            <a:ext cx="958483" cy="1066800"/>
          </a:xfrm>
        </p:spPr>
        <p:txBody>
          <a:bodyPr anchor="b"/>
          <a:lstStyle>
            <a:lvl1pPr>
              <a:defRPr sz="10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3402" y="658288"/>
            <a:ext cx="1504474" cy="3249083"/>
          </a:xfrm>
        </p:spPr>
        <p:txBody>
          <a:bodyPr anchor="t"/>
          <a:lstStyle>
            <a:lvl1pPr marL="0" indent="0">
              <a:buNone/>
              <a:defRPr sz="1040"/>
            </a:lvl1pPr>
            <a:lvl2pPr marL="148591" indent="0">
              <a:buNone/>
              <a:defRPr sz="910"/>
            </a:lvl2pPr>
            <a:lvl3pPr marL="297182" indent="0">
              <a:buNone/>
              <a:defRPr sz="780"/>
            </a:lvl3pPr>
            <a:lvl4pPr marL="445774" indent="0">
              <a:buNone/>
              <a:defRPr sz="650"/>
            </a:lvl4pPr>
            <a:lvl5pPr marL="594365" indent="0">
              <a:buNone/>
              <a:defRPr sz="650"/>
            </a:lvl5pPr>
            <a:lvl6pPr marL="742956" indent="0">
              <a:buNone/>
              <a:defRPr sz="650"/>
            </a:lvl6pPr>
            <a:lvl7pPr marL="891548" indent="0">
              <a:buNone/>
              <a:defRPr sz="650"/>
            </a:lvl7pPr>
            <a:lvl8pPr marL="1040139" indent="0">
              <a:buNone/>
              <a:defRPr sz="650"/>
            </a:lvl8pPr>
            <a:lvl9pPr marL="1188730" indent="0">
              <a:buNone/>
              <a:defRPr sz="65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99" y="1371604"/>
            <a:ext cx="958483" cy="2541059"/>
          </a:xfrm>
        </p:spPr>
        <p:txBody>
          <a:bodyPr/>
          <a:lstStyle>
            <a:lvl1pPr marL="0" indent="0">
              <a:buNone/>
              <a:defRPr sz="520"/>
            </a:lvl1pPr>
            <a:lvl2pPr marL="148591" indent="0">
              <a:buNone/>
              <a:defRPr sz="455"/>
            </a:lvl2pPr>
            <a:lvl3pPr marL="297182" indent="0">
              <a:buNone/>
              <a:defRPr sz="390"/>
            </a:lvl3pPr>
            <a:lvl4pPr marL="445774" indent="0">
              <a:buNone/>
              <a:defRPr sz="325"/>
            </a:lvl4pPr>
            <a:lvl5pPr marL="594365" indent="0">
              <a:buNone/>
              <a:defRPr sz="325"/>
            </a:lvl5pPr>
            <a:lvl6pPr marL="742956" indent="0">
              <a:buNone/>
              <a:defRPr sz="325"/>
            </a:lvl6pPr>
            <a:lvl7pPr marL="891548" indent="0">
              <a:buNone/>
              <a:defRPr sz="325"/>
            </a:lvl7pPr>
            <a:lvl8pPr marL="1040139" indent="0">
              <a:buNone/>
              <a:defRPr sz="325"/>
            </a:lvl8pPr>
            <a:lvl9pPr marL="1188730" indent="0">
              <a:buNone/>
              <a:defRPr sz="3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9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311" y="243422"/>
            <a:ext cx="2563178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311" y="1217083"/>
            <a:ext cx="2563178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312" y="4237571"/>
            <a:ext cx="66865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047A-C4BB-4005-B786-7BCF2A6D983A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411" y="4237571"/>
            <a:ext cx="1002983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8836" y="4237571"/>
            <a:ext cx="66865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E925-871D-4BD7-A939-A62EBD7C3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4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7182" rtl="0" eaLnBrk="1" latinLnBrk="0" hangingPunct="1">
        <a:lnSpc>
          <a:spcPct val="90000"/>
        </a:lnSpc>
        <a:spcBef>
          <a:spcPct val="0"/>
        </a:spcBef>
        <a:buNone/>
        <a:defRPr kumimoji="1" sz="1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295" indent="-74295" algn="l" defTabSz="297182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kumimoji="1" sz="910" kern="1200">
          <a:solidFill>
            <a:schemeClr val="tx1"/>
          </a:solidFill>
          <a:latin typeface="+mn-lt"/>
          <a:ea typeface="+mn-ea"/>
          <a:cs typeface="+mn-cs"/>
        </a:defRPr>
      </a:lvl1pPr>
      <a:lvl2pPr marL="222887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780" kern="1200">
          <a:solidFill>
            <a:schemeClr val="tx1"/>
          </a:solidFill>
          <a:latin typeface="+mn-lt"/>
          <a:ea typeface="+mn-ea"/>
          <a:cs typeface="+mn-cs"/>
        </a:defRPr>
      </a:lvl2pPr>
      <a:lvl3pPr marL="371478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650" kern="1200">
          <a:solidFill>
            <a:schemeClr val="tx1"/>
          </a:solidFill>
          <a:latin typeface="+mn-lt"/>
          <a:ea typeface="+mn-ea"/>
          <a:cs typeface="+mn-cs"/>
        </a:defRPr>
      </a:lvl3pPr>
      <a:lvl4pPr marL="520069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4pPr>
      <a:lvl5pPr marL="668661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5pPr>
      <a:lvl6pPr marL="817252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6pPr>
      <a:lvl7pPr marL="965843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7pPr>
      <a:lvl8pPr marL="1114435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8pPr>
      <a:lvl9pPr marL="1263026" indent="-74295" algn="l" defTabSz="297182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1pPr>
      <a:lvl2pPr marL="148591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2pPr>
      <a:lvl3pPr marL="297182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3pPr>
      <a:lvl4pPr marL="445774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4pPr>
      <a:lvl5pPr marL="594365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5pPr>
      <a:lvl6pPr marL="742956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6pPr>
      <a:lvl7pPr marL="891548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7pPr>
      <a:lvl8pPr marL="1040139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8pPr>
      <a:lvl9pPr marL="1188730" algn="l" defTabSz="297182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9611918-EBAD-41C8-8736-195A2FEE2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" y="2698252"/>
            <a:ext cx="1509089" cy="14500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659F59-5A3C-475F-BF0F-CBB92687AACC}"/>
              </a:ext>
            </a:extLst>
          </p:cNvPr>
          <p:cNvSpPr txBox="1"/>
          <p:nvPr/>
        </p:nvSpPr>
        <p:spPr>
          <a:xfrm>
            <a:off x="469853" y="423655"/>
            <a:ext cx="2032095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600" dirty="0"/>
          </a:p>
          <a:p>
            <a:pPr algn="ctr"/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当日はみなさまの安全を第一に考え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感染症対策を徹底した上、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結婚式を行わせていただく予定です。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ご列席いただくみなさまにおかれましても、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手洗い・消毒等のご協力をお願いいたします。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安心して過ごしていただけますよう、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精一杯準備をさせていただきます。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ご心配な点やご不安がありましたら、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600" dirty="0"/>
              <a:t>お気軽にご連絡ください。</a:t>
            </a: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endParaRPr kumimoji="1" lang="en-US" altLang="ja-JP" sz="600" dirty="0"/>
          </a:p>
          <a:p>
            <a:pPr algn="ctr">
              <a:lnSpc>
                <a:spcPct val="150000"/>
              </a:lnSpc>
            </a:pPr>
            <a:r>
              <a:rPr kumimoji="1" lang="ja-JP" altLang="en-US" sz="500" dirty="0"/>
              <a:t>山田太郎　＆　山田花子</a:t>
            </a:r>
            <a:r>
              <a:rPr kumimoji="1" lang="ja-JP" altLang="en-US" sz="600" dirty="0"/>
              <a:t>　</a:t>
            </a:r>
            <a:endParaRPr kumimoji="1" lang="en-US" altLang="ja-JP" sz="600" dirty="0"/>
          </a:p>
          <a:p>
            <a:endParaRPr kumimoji="1" lang="ja-JP" altLang="en-US" sz="368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1AE3B68-CE3E-4DF4-977D-D51A46AD4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3806">
            <a:off x="1372872" y="269320"/>
            <a:ext cx="226054" cy="3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1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69</Words>
  <Application>Microsoft Office PowerPoint</Application>
  <PresentationFormat>はがき 100x148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Shibata, Mizuha</dc:creator>
  <cp:lastModifiedBy>Shibata, Mizuha</cp:lastModifiedBy>
  <cp:revision>6</cp:revision>
  <dcterms:created xsi:type="dcterms:W3CDTF">2020-06-01T02:52:35Z</dcterms:created>
  <dcterms:modified xsi:type="dcterms:W3CDTF">2020-06-03T04:03:05Z</dcterms:modified>
</cp:coreProperties>
</file>