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014B-A929-474E-AF5B-4F2A99FCB138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0C3-567B-4E1D-894E-24A107BCD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26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014B-A929-474E-AF5B-4F2A99FCB138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0C3-567B-4E1D-894E-24A107BCD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06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014B-A929-474E-AF5B-4F2A99FCB138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0C3-567B-4E1D-894E-24A107BCD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70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014B-A929-474E-AF5B-4F2A99FCB138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0C3-567B-4E1D-894E-24A107BCD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37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014B-A929-474E-AF5B-4F2A99FCB138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0C3-567B-4E1D-894E-24A107BCD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6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014B-A929-474E-AF5B-4F2A99FCB138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0C3-567B-4E1D-894E-24A107BCD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57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014B-A929-474E-AF5B-4F2A99FCB138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0C3-567B-4E1D-894E-24A107BCD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08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014B-A929-474E-AF5B-4F2A99FCB138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0C3-567B-4E1D-894E-24A107BCD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61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014B-A929-474E-AF5B-4F2A99FCB138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0C3-567B-4E1D-894E-24A107BCD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19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014B-A929-474E-AF5B-4F2A99FCB138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0C3-567B-4E1D-894E-24A107BCD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014B-A929-474E-AF5B-4F2A99FCB138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0C3-567B-4E1D-894E-24A107BCD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37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2014B-A929-474E-AF5B-4F2A99FCB138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050C3-567B-4E1D-894E-24A107BCD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9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472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8528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0682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画面に合わせる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Kono, Aya</dc:creator>
  <cp:lastModifiedBy>Kono, Aya</cp:lastModifiedBy>
  <cp:revision>1</cp:revision>
  <dcterms:created xsi:type="dcterms:W3CDTF">2021-09-15T06:30:16Z</dcterms:created>
  <dcterms:modified xsi:type="dcterms:W3CDTF">2021-09-15T06:35:56Z</dcterms:modified>
</cp:coreProperties>
</file>