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2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9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9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5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9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8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58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44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9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27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4AE0-42E9-4A6D-9A44-3B7FB4A17771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B39B-9BCD-4EFA-981A-727BD83AE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6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03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Kono, Aya</dc:creator>
  <cp:lastModifiedBy>Kono, Aya</cp:lastModifiedBy>
  <cp:revision>1</cp:revision>
  <dcterms:created xsi:type="dcterms:W3CDTF">2021-09-15T06:45:45Z</dcterms:created>
  <dcterms:modified xsi:type="dcterms:W3CDTF">2021-09-15T06:54:38Z</dcterms:modified>
</cp:coreProperties>
</file>