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46" d="100"/>
          <a:sy n="46" d="100"/>
        </p:scale>
        <p:origin x="189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44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19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77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11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03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62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52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48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39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62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70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D8E63-F394-40DE-8AB6-5587273B0BE3}" type="datetimeFigureOut">
              <a:rPr kumimoji="1" lang="ja-JP" altLang="en-US" smtClean="0"/>
              <a:t>2021/3/8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DD5B7-4FA4-4421-AA35-096464ADD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03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5" y="212276"/>
            <a:ext cx="7107265" cy="100584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44704" y="1189475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4704" y="3243000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4704" y="5313359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4704" y="7371091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4704" y="9428824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88869" y="1189475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88869" y="3243000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88869" y="5313359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988869" y="7371091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88869" y="9428824"/>
            <a:ext cx="3180038" cy="897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誠に恐れ入りますが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挙式にもご列席賜りたく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当日は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14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時</a:t>
            </a:r>
            <a:r>
              <a:rPr lang="en-US" altLang="ja-JP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15</a:t>
            </a: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分までにお越しくださいますよう </a:t>
            </a:r>
            <a:endParaRPr lang="en-US" altLang="ja-JP" sz="1000" spc="80" dirty="0">
              <a:solidFill>
                <a:schemeClr val="tx1">
                  <a:lumMod val="85000"/>
                  <a:lumOff val="1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spc="8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お願い申し上げます </a:t>
            </a:r>
          </a:p>
        </p:txBody>
      </p:sp>
    </p:spTree>
    <p:extLst>
      <p:ext uri="{BB962C8B-B14F-4D97-AF65-F5344CB8AC3E}">
        <p14:creationId xmlns:p14="http://schemas.microsoft.com/office/powerpoint/2010/main" val="309895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1093</TotalTime>
  <Words>220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AXIS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Teshirogi, Syoko (SML)</dc:creator>
  <cp:lastModifiedBy>Teshirogi, Syoko</cp:lastModifiedBy>
  <cp:revision>5</cp:revision>
  <cp:lastPrinted>2019-04-18T10:17:19Z</cp:lastPrinted>
  <dcterms:created xsi:type="dcterms:W3CDTF">2019-04-18T09:36:52Z</dcterms:created>
  <dcterms:modified xsi:type="dcterms:W3CDTF">2021-03-08T01:20:19Z</dcterms:modified>
</cp:coreProperties>
</file>