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68" d="100"/>
          <a:sy n="68" d="100"/>
        </p:scale>
        <p:origin x="7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6547-18AD-42A4-A8B2-96FFF51BC6CE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8B9A-E614-4FC3-8DF1-03DCC256B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21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6547-18AD-42A4-A8B2-96FFF51BC6CE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8B9A-E614-4FC3-8DF1-03DCC256B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996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6547-18AD-42A4-A8B2-96FFF51BC6CE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8B9A-E614-4FC3-8DF1-03DCC256B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170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6547-18AD-42A4-A8B2-96FFF51BC6CE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8B9A-E614-4FC3-8DF1-03DCC256B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19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6547-18AD-42A4-A8B2-96FFF51BC6CE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8B9A-E614-4FC3-8DF1-03DCC256B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227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6547-18AD-42A4-A8B2-96FFF51BC6CE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8B9A-E614-4FC3-8DF1-03DCC256B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9417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6547-18AD-42A4-A8B2-96FFF51BC6CE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8B9A-E614-4FC3-8DF1-03DCC256B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129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6547-18AD-42A4-A8B2-96FFF51BC6CE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8B9A-E614-4FC3-8DF1-03DCC256B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97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6547-18AD-42A4-A8B2-96FFF51BC6CE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8B9A-E614-4FC3-8DF1-03DCC256B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0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6547-18AD-42A4-A8B2-96FFF51BC6CE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8B9A-E614-4FC3-8DF1-03DCC256B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1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6547-18AD-42A4-A8B2-96FFF51BC6CE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C8B9A-E614-4FC3-8DF1-03DCC256B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555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96547-18AD-42A4-A8B2-96FFF51BC6CE}" type="datetimeFigureOut">
              <a:rPr kumimoji="1" lang="ja-JP" altLang="en-US" smtClean="0"/>
              <a:t>2019/4/16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C8B9A-E614-4FC3-8DF1-03DCC256BE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851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63"/>
            <a:ext cx="10694734" cy="755761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847003" y="1772239"/>
            <a:ext cx="3724096" cy="17389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本日はご多用のなか ご列席いただきありがとうございます</a:t>
            </a:r>
          </a:p>
          <a:p>
            <a:pPr algn="ctr"/>
            <a:r>
              <a:rPr lang="ja-JP" altLang="en-US" sz="105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引き出物は お荷物にならないよう ６月６日 頃</a:t>
            </a:r>
          </a:p>
          <a:p>
            <a:pPr algn="ctr"/>
            <a:r>
              <a:rPr lang="ja-JP" altLang="en-US" sz="105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ご自宅まで配送させていただきます</a:t>
            </a:r>
          </a:p>
          <a:p>
            <a:pPr algn="ctr"/>
            <a:endParaRPr lang="ja-JP" altLang="en-US" sz="1050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/>
            <a:r>
              <a:rPr lang="ja-JP" altLang="en-US" sz="105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お手数をおかけいたしますが お受取りをお願いいたします</a:t>
            </a:r>
          </a:p>
          <a:p>
            <a:pPr algn="ctr"/>
            <a:endParaRPr lang="ja-JP" altLang="en-US" sz="1050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/>
            <a:r>
              <a:rPr lang="ja-JP" altLang="en-US" sz="105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今後とも末永く よろしくお願いいたします</a:t>
            </a:r>
          </a:p>
          <a:p>
            <a:pPr algn="ctr"/>
            <a:endParaRPr lang="ja-JP" altLang="en-US" sz="1050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/>
            <a:r>
              <a:rPr lang="en-US" altLang="ja-JP" sz="120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KEN &amp; MARIE</a:t>
            </a:r>
          </a:p>
          <a:p>
            <a:pPr algn="ctr"/>
            <a:r>
              <a:rPr lang="en-US" altLang="ja-JP" sz="100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2019.05.05</a:t>
            </a:r>
            <a:endParaRPr kumimoji="1" lang="ja-JP" altLang="en-US" sz="1000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74718" y="1772239"/>
            <a:ext cx="3724096" cy="17389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本日はご多用のなか ご列席いただきありがとうございます</a:t>
            </a:r>
          </a:p>
          <a:p>
            <a:pPr algn="ctr"/>
            <a:r>
              <a:rPr lang="ja-JP" altLang="en-US" sz="105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引き出物は お荷物にならないよう ６月６日 頃</a:t>
            </a:r>
          </a:p>
          <a:p>
            <a:pPr algn="ctr"/>
            <a:r>
              <a:rPr lang="ja-JP" altLang="en-US" sz="105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ご自宅まで配送させていただきます</a:t>
            </a:r>
          </a:p>
          <a:p>
            <a:pPr algn="ctr"/>
            <a:endParaRPr lang="ja-JP" altLang="en-US" sz="1050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/>
            <a:r>
              <a:rPr lang="ja-JP" altLang="en-US" sz="105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お手数をおかけいたしますが お受取りをお願いいたします</a:t>
            </a:r>
          </a:p>
          <a:p>
            <a:pPr algn="ctr"/>
            <a:endParaRPr lang="ja-JP" altLang="en-US" sz="1050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/>
            <a:r>
              <a:rPr lang="ja-JP" altLang="en-US" sz="105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今後とも末永く よろしくお願いいたします</a:t>
            </a:r>
          </a:p>
          <a:p>
            <a:pPr algn="ctr"/>
            <a:endParaRPr lang="ja-JP" altLang="en-US" sz="1050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/>
            <a:r>
              <a:rPr lang="en-US" altLang="ja-JP" sz="120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KEN &amp; MARIE</a:t>
            </a:r>
          </a:p>
          <a:p>
            <a:pPr algn="ctr"/>
            <a:r>
              <a:rPr lang="en-US" altLang="ja-JP" sz="100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2019.05.05</a:t>
            </a:r>
            <a:endParaRPr kumimoji="1" lang="ja-JP" altLang="en-US" sz="1000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47003" y="5553959"/>
            <a:ext cx="3724096" cy="17389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本日はご多用のなか ご列席いただきありがとうございます</a:t>
            </a:r>
          </a:p>
          <a:p>
            <a:pPr algn="ctr"/>
            <a:r>
              <a:rPr lang="ja-JP" altLang="en-US" sz="105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引き出物は お荷物にならないよう ６月６日 頃</a:t>
            </a:r>
          </a:p>
          <a:p>
            <a:pPr algn="ctr"/>
            <a:r>
              <a:rPr lang="ja-JP" altLang="en-US" sz="105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ご自宅まで配送させていただきます</a:t>
            </a:r>
          </a:p>
          <a:p>
            <a:pPr algn="ctr"/>
            <a:endParaRPr lang="ja-JP" altLang="en-US" sz="1050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/>
            <a:r>
              <a:rPr lang="ja-JP" altLang="en-US" sz="105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お手数をおかけいたしますが お受取りをお願いいたします</a:t>
            </a:r>
          </a:p>
          <a:p>
            <a:pPr algn="ctr"/>
            <a:endParaRPr lang="ja-JP" altLang="en-US" sz="1050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/>
            <a:r>
              <a:rPr lang="ja-JP" altLang="en-US" sz="105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今後とも末永く よろしくお願いいたします</a:t>
            </a:r>
          </a:p>
          <a:p>
            <a:pPr algn="ctr"/>
            <a:endParaRPr lang="ja-JP" altLang="en-US" sz="1050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/>
            <a:r>
              <a:rPr lang="en-US" altLang="ja-JP" sz="120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KEN &amp; MARIE</a:t>
            </a:r>
          </a:p>
          <a:p>
            <a:pPr algn="ctr"/>
            <a:r>
              <a:rPr lang="en-US" altLang="ja-JP" sz="100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2019.05.05</a:t>
            </a:r>
            <a:endParaRPr kumimoji="1" lang="ja-JP" altLang="en-US" sz="1000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174718" y="5553959"/>
            <a:ext cx="3724096" cy="17389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05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本日はご多用のなか ご列席いただきありがとうございます</a:t>
            </a:r>
          </a:p>
          <a:p>
            <a:pPr algn="ctr"/>
            <a:r>
              <a:rPr lang="ja-JP" altLang="en-US" sz="105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引き出物は お荷物にならないよう ６月６日 頃</a:t>
            </a:r>
          </a:p>
          <a:p>
            <a:pPr algn="ctr"/>
            <a:r>
              <a:rPr lang="ja-JP" altLang="en-US" sz="105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ご自宅まで配送させていただきます</a:t>
            </a:r>
          </a:p>
          <a:p>
            <a:pPr algn="ctr"/>
            <a:endParaRPr lang="ja-JP" altLang="en-US" sz="1050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/>
            <a:r>
              <a:rPr lang="ja-JP" altLang="en-US" sz="105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お手数をおかけいたしますが お受取りをお願いいたします</a:t>
            </a:r>
          </a:p>
          <a:p>
            <a:pPr algn="ctr"/>
            <a:endParaRPr lang="ja-JP" altLang="en-US" sz="1050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/>
            <a:r>
              <a:rPr lang="ja-JP" altLang="en-US" sz="105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今後とも末永く よろしくお願いいたします</a:t>
            </a:r>
          </a:p>
          <a:p>
            <a:pPr algn="ctr"/>
            <a:endParaRPr lang="ja-JP" altLang="en-US" sz="1050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  <a:p>
            <a:pPr algn="ctr"/>
            <a:r>
              <a:rPr lang="en-US" altLang="ja-JP" sz="120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KEN &amp; MARIE</a:t>
            </a:r>
          </a:p>
          <a:p>
            <a:pPr algn="ctr"/>
            <a:r>
              <a:rPr lang="en-US" altLang="ja-JP" sz="1000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2019.05.05</a:t>
            </a:r>
            <a:endParaRPr kumimoji="1" lang="ja-JP" altLang="en-US" sz="1000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6121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168</Words>
  <Application>Microsoft Office PowerPoint</Application>
  <PresentationFormat>ユーザー設定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AXIS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Teshirogi, Syoko (SML)</dc:creator>
  <cp:lastModifiedBy>Teshirogi, Syoko (SML)</cp:lastModifiedBy>
  <cp:revision>2</cp:revision>
  <dcterms:created xsi:type="dcterms:W3CDTF">2019-04-16T07:00:34Z</dcterms:created>
  <dcterms:modified xsi:type="dcterms:W3CDTF">2019-04-16T07:56:25Z</dcterms:modified>
</cp:coreProperties>
</file>