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1" d="100"/>
          <a:sy n="41" d="100"/>
        </p:scale>
        <p:origin x="18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86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9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6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78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0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00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66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86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31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55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8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9B34-91BD-4417-A6AC-F97C0C96CDCD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1A39-B4EC-491A-BDFA-E5F390D71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6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02" y="-123985"/>
            <a:ext cx="9052210" cy="1280160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756760" y="10631834"/>
            <a:ext cx="41496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dirty="0" smtClean="0">
                <a:latin typeface="Honey Script" panose="02000506020000020003" pitchFamily="2" charset="0"/>
              </a:rPr>
              <a:t>Ken</a:t>
            </a:r>
            <a:r>
              <a:rPr kumimoji="1" lang="ja-JP" altLang="en-US" sz="8800" dirty="0" smtClean="0">
                <a:latin typeface="Honey Script" panose="02000506020000020003" pitchFamily="2" charset="0"/>
              </a:rPr>
              <a:t> </a:t>
            </a:r>
            <a:r>
              <a:rPr kumimoji="1" lang="en-US" altLang="ja-JP" sz="8800" dirty="0" smtClean="0">
                <a:latin typeface="Honey Script" panose="02000506020000020003" pitchFamily="2" charset="0"/>
              </a:rPr>
              <a:t>&amp;</a:t>
            </a:r>
            <a:r>
              <a:rPr kumimoji="1" lang="ja-JP" altLang="en-US" sz="8800" dirty="0" smtClean="0">
                <a:latin typeface="Honey Script" panose="02000506020000020003" pitchFamily="2" charset="0"/>
              </a:rPr>
              <a:t> </a:t>
            </a:r>
            <a:r>
              <a:rPr kumimoji="1" lang="en-US" altLang="ja-JP" sz="8800" dirty="0" smtClean="0">
                <a:latin typeface="Honey Script" panose="02000506020000020003" pitchFamily="2" charset="0"/>
              </a:rPr>
              <a:t>Marie</a:t>
            </a:r>
            <a:endParaRPr kumimoji="1" lang="ja-JP" altLang="en-US" sz="8800" dirty="0">
              <a:latin typeface="Honey Script" panose="02000506020000020003" pitchFamily="2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71224" y="11907900"/>
            <a:ext cx="185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2017.12.25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6746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4</Words>
  <Application>Microsoft Office PowerPoint</Application>
  <PresentationFormat>A3 297x420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Honey Script</vt:lpstr>
      <vt:lpstr>Office テーマ</vt:lpstr>
      <vt:lpstr>PowerPoint プレゼンテーション</vt:lpstr>
    </vt:vector>
  </TitlesOfParts>
  <Company>AXIS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Teshirogi, Syoko (SML)</dc:creator>
  <cp:lastModifiedBy>Teshirogi, Syoko (SML)</cp:lastModifiedBy>
  <cp:revision>2</cp:revision>
  <dcterms:created xsi:type="dcterms:W3CDTF">2017-11-24T02:07:58Z</dcterms:created>
  <dcterms:modified xsi:type="dcterms:W3CDTF">2017-11-24T05:22:18Z</dcterms:modified>
</cp:coreProperties>
</file>